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25"/>
  </p:notesMasterIdLst>
  <p:handoutMasterIdLst>
    <p:handoutMasterId r:id="rId26"/>
  </p:handoutMasterIdLst>
  <p:sldIdLst>
    <p:sldId id="1595" r:id="rId6"/>
    <p:sldId id="1611" r:id="rId7"/>
    <p:sldId id="1617" r:id="rId8"/>
    <p:sldId id="1620" r:id="rId9"/>
    <p:sldId id="1623" r:id="rId10"/>
    <p:sldId id="1622" r:id="rId11"/>
    <p:sldId id="1631" r:id="rId12"/>
    <p:sldId id="1613" r:id="rId13"/>
    <p:sldId id="1626" r:id="rId14"/>
    <p:sldId id="1627" r:id="rId15"/>
    <p:sldId id="1628" r:id="rId16"/>
    <p:sldId id="1610" r:id="rId17"/>
    <p:sldId id="1630" r:id="rId18"/>
    <p:sldId id="1614" r:id="rId19"/>
    <p:sldId id="1615" r:id="rId20"/>
    <p:sldId id="1616" r:id="rId21"/>
    <p:sldId id="1629" r:id="rId22"/>
    <p:sldId id="1592" r:id="rId23"/>
    <p:sldId id="1591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1611"/>
            <p14:sldId id="1617"/>
            <p14:sldId id="1620"/>
            <p14:sldId id="1623"/>
            <p14:sldId id="1622"/>
            <p14:sldId id="1631"/>
            <p14:sldId id="1613"/>
            <p14:sldId id="1626"/>
            <p14:sldId id="1627"/>
            <p14:sldId id="1628"/>
            <p14:sldId id="1610"/>
            <p14:sldId id="1630"/>
            <p14:sldId id="1614"/>
            <p14:sldId id="1615"/>
            <p14:sldId id="1616"/>
            <p14:sldId id="1629"/>
          </p14:sldIdLst>
        </p14:section>
        <p14:section name="Untitled Section" id="{8CAB0978-3D22-47B8-8593-3EFC0834A60A}">
          <p14:sldIdLst>
            <p14:sldId id="1592"/>
            <p14:sldId id="15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63"/>
    <a:srgbClr val="4472C4"/>
    <a:srgbClr val="EA5228"/>
    <a:srgbClr val="00BCF2"/>
    <a:srgbClr val="2F2F2F"/>
    <a:srgbClr val="787878"/>
    <a:srgbClr val="595959"/>
    <a:srgbClr val="A6A6A6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E181B-6114-4312-855C-C9CAC770E070}" v="1394" dt="2019-10-11T12:08:02.280"/>
    <p1510:client id="{CE676096-4426-7DE2-EFAD-7FB957E8394C}" v="5" dt="2019-10-11T09:01:27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2136" autoAdjust="0"/>
  </p:normalViewPr>
  <p:slideViewPr>
    <p:cSldViewPr snapToGrid="0">
      <p:cViewPr varScale="1">
        <p:scale>
          <a:sx n="62" d="100"/>
          <a:sy n="62" d="100"/>
        </p:scale>
        <p:origin x="90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10/11/2019 8:35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10/11/2019 8:35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10/11/2019 8:35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10/11/2019 8:35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10/11/2019 8:35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4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10/11/2019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06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10/11/2019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2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10/11/2019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6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10/11/2019 8:35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10/11/2019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63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10/11/2019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5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10/11/2019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88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10/11/2019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2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1D14BB-C6D9-4DB9-B2BB-FE134BC5C42C}"/>
              </a:ext>
            </a:extLst>
          </p:cNvPr>
          <p:cNvGrpSpPr/>
          <p:nvPr userDrawn="1"/>
        </p:nvGrpSpPr>
        <p:grpSpPr>
          <a:xfrm>
            <a:off x="0" y="-1"/>
            <a:ext cx="12192000" cy="6994525"/>
            <a:chOff x="0" y="0"/>
            <a:chExt cx="12192000" cy="6858000"/>
          </a:xfrm>
        </p:grpSpPr>
        <p:pic>
          <p:nvPicPr>
            <p:cNvPr id="10" name="Picture 9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ECE19287-5142-4A41-A886-11122EAD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7" t="12483" r="55" b="10079"/>
            <a:stretch/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A3225C-2AB4-4699-8EF8-C8DE73570BBB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292C0F-BB3B-428D-A60E-FF67478F13D8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18000">
                    <a:srgbClr val="FFFFFF">
                      <a:alpha val="0"/>
                    </a:srgbClr>
                  </a:gs>
                  <a:gs pos="48000">
                    <a:srgbClr val="FFFFFF">
                      <a:alpha val="93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ACC7E-6120-4308-B30B-002CC64E84C0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>
                      <a:alpha val="0"/>
                    </a:srgbClr>
                  </a:gs>
                  <a:gs pos="0">
                    <a:srgbClr val="FFFFFF">
                      <a:alpha val="61000"/>
                    </a:srgbClr>
                  </a:gs>
                  <a:gs pos="63000">
                    <a:srgbClr val="FFFFFF">
                      <a:alpha val="85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642" y="16480"/>
            <a:ext cx="4645517" cy="1250716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8160392" y="2046794"/>
            <a:ext cx="4031608" cy="4031608"/>
            <a:chOff x="3254124" y="585788"/>
            <a:chExt cx="5686426" cy="56864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16D4D-F0FF-4BD7-8506-DCC9BEA820E3}"/>
                </a:ext>
              </a:extLst>
            </p:cNvPr>
            <p:cNvSpPr/>
            <p:nvPr userDrawn="1"/>
          </p:nvSpPr>
          <p:spPr bwMode="auto">
            <a:xfrm>
              <a:off x="3254124" y="585788"/>
              <a:ext cx="5686426" cy="568642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8A8186-9C5B-4108-B635-B73ED912EFDF}"/>
                </a:ext>
              </a:extLst>
            </p:cNvPr>
            <p:cNvGrpSpPr/>
            <p:nvPr userDrawn="1"/>
          </p:nvGrpSpPr>
          <p:grpSpPr>
            <a:xfrm>
              <a:off x="3396745" y="822897"/>
              <a:ext cx="5238498" cy="4861946"/>
              <a:chOff x="3294798" y="728277"/>
              <a:chExt cx="5442391" cy="50511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E7FC44-3F91-44E9-9412-0D6BBF3D01CB}"/>
                  </a:ext>
                </a:extLst>
              </p:cNvPr>
              <p:cNvGrpSpPr/>
              <p:nvPr/>
            </p:nvGrpSpPr>
            <p:grpSpPr>
              <a:xfrm>
                <a:off x="3294798" y="3142688"/>
                <a:ext cx="498403" cy="498402"/>
                <a:chOff x="13621735" y="1943807"/>
                <a:chExt cx="563360" cy="563360"/>
              </a:xfrm>
              <a:solidFill>
                <a:srgbClr val="0078D4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467329B-652E-47A5-9460-70B9F7D211E3}"/>
                    </a:ext>
                  </a:extLst>
                </p:cNvPr>
                <p:cNvSpPr/>
                <p:nvPr/>
              </p:nvSpPr>
              <p:spPr bwMode="auto">
                <a:xfrm>
                  <a:off x="13621735" y="1943807"/>
                  <a:ext cx="563360" cy="563360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">
                  <a:extLst>
                    <a:ext uri="{FF2B5EF4-FFF2-40B4-BE49-F238E27FC236}">
                      <a16:creationId xmlns:a16="http://schemas.microsoft.com/office/drawing/2014/main" id="{6E32A12A-1E00-4F79-BB08-80B131B4D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32036" y="2106523"/>
                  <a:ext cx="142757" cy="237928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0874409-897E-4C7B-AEC9-4316C0B3C1F0}"/>
                  </a:ext>
                </a:extLst>
              </p:cNvPr>
              <p:cNvGrpSpPr/>
              <p:nvPr/>
            </p:nvGrpSpPr>
            <p:grpSpPr>
              <a:xfrm>
                <a:off x="7588764" y="5147407"/>
                <a:ext cx="397084" cy="397084"/>
                <a:chOff x="13928921" y="5641579"/>
                <a:chExt cx="696017" cy="696017"/>
              </a:xfrm>
              <a:solidFill>
                <a:srgbClr val="0078D4"/>
              </a:solidFill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99547BF-D7FD-495C-899E-111095E85A81}"/>
                    </a:ext>
                  </a:extLst>
                </p:cNvPr>
                <p:cNvSpPr/>
                <p:nvPr/>
              </p:nvSpPr>
              <p:spPr bwMode="auto">
                <a:xfrm>
                  <a:off x="13928921" y="5641579"/>
                  <a:ext cx="696017" cy="69601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884300AE-6B4F-47EF-8B00-FCD32560AC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03041" y="5862043"/>
                  <a:ext cx="347776" cy="255088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9862F8-36AA-43B6-A6C5-F1F0E4DB2A68}"/>
                  </a:ext>
                </a:extLst>
              </p:cNvPr>
              <p:cNvGrpSpPr/>
              <p:nvPr/>
            </p:nvGrpSpPr>
            <p:grpSpPr>
              <a:xfrm>
                <a:off x="7192179" y="976888"/>
                <a:ext cx="493832" cy="493832"/>
                <a:chOff x="13203360" y="3110330"/>
                <a:chExt cx="696132" cy="696132"/>
              </a:xfrm>
              <a:solidFill>
                <a:srgbClr val="0078D4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4C4A93B-3F24-443C-8D94-DB03C18CE573}"/>
                    </a:ext>
                  </a:extLst>
                </p:cNvPr>
                <p:cNvSpPr/>
                <p:nvPr/>
              </p:nvSpPr>
              <p:spPr bwMode="auto">
                <a:xfrm>
                  <a:off x="13203360" y="3110330"/>
                  <a:ext cx="696132" cy="69613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326">
                  <a:extLst>
                    <a:ext uri="{FF2B5EF4-FFF2-40B4-BE49-F238E27FC236}">
                      <a16:creationId xmlns:a16="http://schemas.microsoft.com/office/drawing/2014/main" id="{B9358272-468C-4256-A54F-18880288E7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342189" y="3327841"/>
                  <a:ext cx="443136" cy="263812"/>
                  <a:chOff x="6817" y="2557"/>
                  <a:chExt cx="257" cy="153"/>
                </a:xfrm>
                <a:grpFill/>
              </p:grpSpPr>
              <p:sp>
                <p:nvSpPr>
                  <p:cNvPr id="52" name="Rectangle 327">
                    <a:extLst>
                      <a:ext uri="{FF2B5EF4-FFF2-40B4-BE49-F238E27FC236}">
                        <a16:creationId xmlns:a16="http://schemas.microsoft.com/office/drawing/2014/main" id="{003FA087-E626-4DC7-AA6A-8B3A45E8C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60" y="2557"/>
                    <a:ext cx="169" cy="107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328">
                    <a:extLst>
                      <a:ext uri="{FF2B5EF4-FFF2-40B4-BE49-F238E27FC236}">
                        <a16:creationId xmlns:a16="http://schemas.microsoft.com/office/drawing/2014/main" id="{4AE3ABF0-AC67-4377-B135-BDF4C81F8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17" y="2664"/>
                    <a:ext cx="257" cy="46"/>
                  </a:xfrm>
                  <a:custGeom>
                    <a:avLst/>
                    <a:gdLst>
                      <a:gd name="T0" fmla="*/ 212 w 257"/>
                      <a:gd name="T1" fmla="*/ 1 h 46"/>
                      <a:gd name="T2" fmla="*/ 257 w 257"/>
                      <a:gd name="T3" fmla="*/ 46 h 46"/>
                      <a:gd name="T4" fmla="*/ 0 w 257"/>
                      <a:gd name="T5" fmla="*/ 46 h 46"/>
                      <a:gd name="T6" fmla="*/ 47 w 257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7" h="46">
                        <a:moveTo>
                          <a:pt x="212" y="1"/>
                        </a:moveTo>
                        <a:lnTo>
                          <a:pt x="257" y="46"/>
                        </a:lnTo>
                        <a:lnTo>
                          <a:pt x="0" y="46"/>
                        </a:lnTo>
                        <a:lnTo>
                          <a:pt x="47" y="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496FFB-82CA-4C70-B187-AFF62520C9F3}"/>
                  </a:ext>
                </a:extLst>
              </p:cNvPr>
              <p:cNvGrpSpPr/>
              <p:nvPr/>
            </p:nvGrpSpPr>
            <p:grpSpPr>
              <a:xfrm>
                <a:off x="3825501" y="4640266"/>
                <a:ext cx="498403" cy="498402"/>
                <a:chOff x="3031579" y="3111346"/>
                <a:chExt cx="498403" cy="49840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EBCA94C-90AE-4F84-A3C2-CFF35CC8911E}"/>
                    </a:ext>
                  </a:extLst>
                </p:cNvPr>
                <p:cNvSpPr/>
                <p:nvPr/>
              </p:nvSpPr>
              <p:spPr bwMode="auto">
                <a:xfrm>
                  <a:off x="3031579" y="3111346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browser">
                  <a:extLst>
                    <a:ext uri="{FF2B5EF4-FFF2-40B4-BE49-F238E27FC236}">
                      <a16:creationId xmlns:a16="http://schemas.microsoft.com/office/drawing/2014/main" id="{C141B793-B2FC-491F-8507-90676731E7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62137" y="3258573"/>
                  <a:ext cx="237286" cy="203948"/>
                </a:xfrm>
                <a:custGeom>
                  <a:avLst/>
                  <a:gdLst>
                    <a:gd name="T0" fmla="*/ 0 w 335"/>
                    <a:gd name="T1" fmla="*/ 0 h 285"/>
                    <a:gd name="T2" fmla="*/ 335 w 335"/>
                    <a:gd name="T3" fmla="*/ 0 h 285"/>
                    <a:gd name="T4" fmla="*/ 335 w 335"/>
                    <a:gd name="T5" fmla="*/ 285 h 285"/>
                    <a:gd name="T6" fmla="*/ 0 w 335"/>
                    <a:gd name="T7" fmla="*/ 285 h 285"/>
                    <a:gd name="T8" fmla="*/ 0 w 335"/>
                    <a:gd name="T9" fmla="*/ 0 h 285"/>
                    <a:gd name="T10" fmla="*/ 0 w 335"/>
                    <a:gd name="T11" fmla="*/ 64 h 285"/>
                    <a:gd name="T12" fmla="*/ 335 w 335"/>
                    <a:gd name="T13" fmla="*/ 64 h 285"/>
                    <a:gd name="T14" fmla="*/ 293 w 335"/>
                    <a:gd name="T15" fmla="*/ 36 h 285"/>
                    <a:gd name="T16" fmla="*/ 298 w 335"/>
                    <a:gd name="T17" fmla="*/ 31 h 285"/>
                    <a:gd name="T18" fmla="*/ 293 w 335"/>
                    <a:gd name="T19" fmla="*/ 27 h 285"/>
                    <a:gd name="T20" fmla="*/ 289 w 335"/>
                    <a:gd name="T21" fmla="*/ 31 h 285"/>
                    <a:gd name="T22" fmla="*/ 293 w 335"/>
                    <a:gd name="T23" fmla="*/ 36 h 285"/>
                    <a:gd name="T24" fmla="*/ 240 w 335"/>
                    <a:gd name="T25" fmla="*/ 36 h 285"/>
                    <a:gd name="T26" fmla="*/ 245 w 335"/>
                    <a:gd name="T27" fmla="*/ 31 h 285"/>
                    <a:gd name="T28" fmla="*/ 240 w 335"/>
                    <a:gd name="T29" fmla="*/ 27 h 285"/>
                    <a:gd name="T30" fmla="*/ 235 w 335"/>
                    <a:gd name="T31" fmla="*/ 31 h 285"/>
                    <a:gd name="T32" fmla="*/ 240 w 335"/>
                    <a:gd name="T33" fmla="*/ 36 h 285"/>
                    <a:gd name="T34" fmla="*/ 187 w 335"/>
                    <a:gd name="T35" fmla="*/ 36 h 285"/>
                    <a:gd name="T36" fmla="*/ 192 w 335"/>
                    <a:gd name="T37" fmla="*/ 31 h 285"/>
                    <a:gd name="T38" fmla="*/ 187 w 335"/>
                    <a:gd name="T39" fmla="*/ 27 h 285"/>
                    <a:gd name="T40" fmla="*/ 182 w 335"/>
                    <a:gd name="T41" fmla="*/ 31 h 285"/>
                    <a:gd name="T42" fmla="*/ 187 w 335"/>
                    <a:gd name="T43" fmla="*/ 3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5" h="285">
                      <a:moveTo>
                        <a:pt x="0" y="0"/>
                      </a:move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335" y="285"/>
                        <a:pt x="335" y="285"/>
                        <a:pt x="335" y="285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64"/>
                      </a:moveTo>
                      <a:cubicBezTo>
                        <a:pt x="335" y="64"/>
                        <a:pt x="335" y="64"/>
                        <a:pt x="335" y="64"/>
                      </a:cubicBezTo>
                      <a:moveTo>
                        <a:pt x="293" y="36"/>
                      </a:moveTo>
                      <a:cubicBezTo>
                        <a:pt x="296" y="36"/>
                        <a:pt x="298" y="34"/>
                        <a:pt x="298" y="31"/>
                      </a:cubicBezTo>
                      <a:cubicBezTo>
                        <a:pt x="298" y="29"/>
                        <a:pt x="296" y="27"/>
                        <a:pt x="293" y="27"/>
                      </a:cubicBezTo>
                      <a:cubicBezTo>
                        <a:pt x="291" y="27"/>
                        <a:pt x="289" y="29"/>
                        <a:pt x="289" y="31"/>
                      </a:cubicBezTo>
                      <a:cubicBezTo>
                        <a:pt x="289" y="34"/>
                        <a:pt x="291" y="36"/>
                        <a:pt x="293" y="36"/>
                      </a:cubicBezTo>
                      <a:close/>
                      <a:moveTo>
                        <a:pt x="240" y="36"/>
                      </a:moveTo>
                      <a:cubicBezTo>
                        <a:pt x="243" y="36"/>
                        <a:pt x="245" y="34"/>
                        <a:pt x="245" y="31"/>
                      </a:cubicBezTo>
                      <a:cubicBezTo>
                        <a:pt x="245" y="29"/>
                        <a:pt x="243" y="27"/>
                        <a:pt x="240" y="27"/>
                      </a:cubicBezTo>
                      <a:cubicBezTo>
                        <a:pt x="238" y="27"/>
                        <a:pt x="235" y="29"/>
                        <a:pt x="235" y="31"/>
                      </a:cubicBezTo>
                      <a:cubicBezTo>
                        <a:pt x="235" y="34"/>
                        <a:pt x="238" y="36"/>
                        <a:pt x="240" y="36"/>
                      </a:cubicBezTo>
                      <a:close/>
                      <a:moveTo>
                        <a:pt x="187" y="36"/>
                      </a:moveTo>
                      <a:cubicBezTo>
                        <a:pt x="189" y="36"/>
                        <a:pt x="192" y="34"/>
                        <a:pt x="192" y="31"/>
                      </a:cubicBezTo>
                      <a:cubicBezTo>
                        <a:pt x="192" y="29"/>
                        <a:pt x="189" y="27"/>
                        <a:pt x="187" y="27"/>
                      </a:cubicBezTo>
                      <a:cubicBezTo>
                        <a:pt x="184" y="27"/>
                        <a:pt x="182" y="29"/>
                        <a:pt x="182" y="31"/>
                      </a:cubicBezTo>
                      <a:cubicBezTo>
                        <a:pt x="182" y="34"/>
                        <a:pt x="184" y="36"/>
                        <a:pt x="187" y="36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152532-463D-4EA7-ACF9-806EEA748E57}"/>
                  </a:ext>
                </a:extLst>
              </p:cNvPr>
              <p:cNvGrpSpPr/>
              <p:nvPr/>
            </p:nvGrpSpPr>
            <p:grpSpPr>
              <a:xfrm>
                <a:off x="8321799" y="3810958"/>
                <a:ext cx="415390" cy="415388"/>
                <a:chOff x="8434940" y="4202643"/>
                <a:chExt cx="498403" cy="49840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4819DA-F56F-437C-B2A3-F9E318B4A04D}"/>
                    </a:ext>
                  </a:extLst>
                </p:cNvPr>
                <p:cNvSpPr/>
                <p:nvPr/>
              </p:nvSpPr>
              <p:spPr bwMode="auto">
                <a:xfrm>
                  <a:off x="8434940" y="4202643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browser_4">
                  <a:extLst>
                    <a:ext uri="{FF2B5EF4-FFF2-40B4-BE49-F238E27FC236}">
                      <a16:creationId xmlns:a16="http://schemas.microsoft.com/office/drawing/2014/main" id="{EA87656A-BE65-436D-9168-3EF49B7946B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563047" y="4362127"/>
                  <a:ext cx="242188" cy="179435"/>
                </a:xfrm>
                <a:custGeom>
                  <a:avLst/>
                  <a:gdLst>
                    <a:gd name="T0" fmla="*/ 33 w 247"/>
                    <a:gd name="T1" fmla="*/ 100 h 183"/>
                    <a:gd name="T2" fmla="*/ 131 w 247"/>
                    <a:gd name="T3" fmla="*/ 100 h 183"/>
                    <a:gd name="T4" fmla="*/ 33 w 247"/>
                    <a:gd name="T5" fmla="*/ 150 h 183"/>
                    <a:gd name="T6" fmla="*/ 131 w 247"/>
                    <a:gd name="T7" fmla="*/ 150 h 183"/>
                    <a:gd name="T8" fmla="*/ 215 w 247"/>
                    <a:gd name="T9" fmla="*/ 124 h 183"/>
                    <a:gd name="T10" fmla="*/ 215 w 247"/>
                    <a:gd name="T11" fmla="*/ 100 h 183"/>
                    <a:gd name="T12" fmla="*/ 165 w 247"/>
                    <a:gd name="T13" fmla="*/ 100 h 183"/>
                    <a:gd name="T14" fmla="*/ 165 w 247"/>
                    <a:gd name="T15" fmla="*/ 150 h 183"/>
                    <a:gd name="T16" fmla="*/ 215 w 247"/>
                    <a:gd name="T17" fmla="*/ 150 h 183"/>
                    <a:gd name="T18" fmla="*/ 215 w 247"/>
                    <a:gd name="T19" fmla="*/ 124 h 183"/>
                    <a:gd name="T20" fmla="*/ 215 w 247"/>
                    <a:gd name="T21" fmla="*/ 50 h 183"/>
                    <a:gd name="T22" fmla="*/ 215 w 247"/>
                    <a:gd name="T23" fmla="*/ 33 h 183"/>
                    <a:gd name="T24" fmla="*/ 33 w 247"/>
                    <a:gd name="T25" fmla="*/ 33 h 183"/>
                    <a:gd name="T26" fmla="*/ 33 w 247"/>
                    <a:gd name="T27" fmla="*/ 68 h 183"/>
                    <a:gd name="T28" fmla="*/ 215 w 247"/>
                    <a:gd name="T29" fmla="*/ 68 h 183"/>
                    <a:gd name="T30" fmla="*/ 215 w 247"/>
                    <a:gd name="T31" fmla="*/ 50 h 183"/>
                    <a:gd name="T32" fmla="*/ 247 w 247"/>
                    <a:gd name="T33" fmla="*/ 92 h 183"/>
                    <a:gd name="T34" fmla="*/ 247 w 247"/>
                    <a:gd name="T35" fmla="*/ 0 h 183"/>
                    <a:gd name="T36" fmla="*/ 0 w 247"/>
                    <a:gd name="T37" fmla="*/ 0 h 183"/>
                    <a:gd name="T38" fmla="*/ 0 w 247"/>
                    <a:gd name="T39" fmla="*/ 183 h 183"/>
                    <a:gd name="T40" fmla="*/ 247 w 247"/>
                    <a:gd name="T41" fmla="*/ 183 h 183"/>
                    <a:gd name="T42" fmla="*/ 247 w 247"/>
                    <a:gd name="T43" fmla="*/ 9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7" h="183">
                      <a:moveTo>
                        <a:pt x="33" y="100"/>
                      </a:moveTo>
                      <a:lnTo>
                        <a:pt x="131" y="100"/>
                      </a:lnTo>
                      <a:moveTo>
                        <a:pt x="33" y="150"/>
                      </a:moveTo>
                      <a:lnTo>
                        <a:pt x="131" y="150"/>
                      </a:lnTo>
                      <a:moveTo>
                        <a:pt x="215" y="124"/>
                      </a:moveTo>
                      <a:lnTo>
                        <a:pt x="215" y="100"/>
                      </a:lnTo>
                      <a:lnTo>
                        <a:pt x="165" y="100"/>
                      </a:lnTo>
                      <a:lnTo>
                        <a:pt x="165" y="150"/>
                      </a:lnTo>
                      <a:lnTo>
                        <a:pt x="215" y="150"/>
                      </a:lnTo>
                      <a:lnTo>
                        <a:pt x="215" y="124"/>
                      </a:lnTo>
                      <a:moveTo>
                        <a:pt x="215" y="50"/>
                      </a:moveTo>
                      <a:lnTo>
                        <a:pt x="215" y="33"/>
                      </a:lnTo>
                      <a:lnTo>
                        <a:pt x="33" y="33"/>
                      </a:lnTo>
                      <a:lnTo>
                        <a:pt x="33" y="68"/>
                      </a:lnTo>
                      <a:lnTo>
                        <a:pt x="215" y="68"/>
                      </a:lnTo>
                      <a:lnTo>
                        <a:pt x="215" y="50"/>
                      </a:lnTo>
                      <a:moveTo>
                        <a:pt x="247" y="92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183"/>
                      </a:lnTo>
                      <a:lnTo>
                        <a:pt x="247" y="183"/>
                      </a:lnTo>
                      <a:lnTo>
                        <a:pt x="247" y="92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ECD2C8-9E87-41CE-BC87-BF9F7A2BDC16}"/>
                  </a:ext>
                </a:extLst>
              </p:cNvPr>
              <p:cNvGrpSpPr/>
              <p:nvPr/>
            </p:nvGrpSpPr>
            <p:grpSpPr>
              <a:xfrm>
                <a:off x="4345970" y="1093077"/>
                <a:ext cx="430322" cy="430320"/>
                <a:chOff x="8682536" y="1611842"/>
                <a:chExt cx="498403" cy="49840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F669EB3-0538-4CCB-B01D-F5D70103437A}"/>
                    </a:ext>
                  </a:extLst>
                </p:cNvPr>
                <p:cNvSpPr/>
                <p:nvPr/>
              </p:nvSpPr>
              <p:spPr bwMode="auto">
                <a:xfrm>
                  <a:off x="8682536" y="1611842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professional services">
                  <a:extLst>
                    <a:ext uri="{FF2B5EF4-FFF2-40B4-BE49-F238E27FC236}">
                      <a16:creationId xmlns:a16="http://schemas.microsoft.com/office/drawing/2014/main" id="{3721A723-470F-4073-89BE-9716A08692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817513" y="1760401"/>
                  <a:ext cx="228461" cy="201284"/>
                </a:xfrm>
                <a:custGeom>
                  <a:avLst/>
                  <a:gdLst>
                    <a:gd name="T0" fmla="*/ 0 w 269"/>
                    <a:gd name="T1" fmla="*/ 192 h 237"/>
                    <a:gd name="T2" fmla="*/ 269 w 269"/>
                    <a:gd name="T3" fmla="*/ 192 h 237"/>
                    <a:gd name="T4" fmla="*/ 65 w 269"/>
                    <a:gd name="T5" fmla="*/ 109 h 237"/>
                    <a:gd name="T6" fmla="*/ 65 w 269"/>
                    <a:gd name="T7" fmla="*/ 154 h 237"/>
                    <a:gd name="T8" fmla="*/ 225 w 269"/>
                    <a:gd name="T9" fmla="*/ 154 h 237"/>
                    <a:gd name="T10" fmla="*/ 225 w 269"/>
                    <a:gd name="T11" fmla="*/ 70 h 237"/>
                    <a:gd name="T12" fmla="*/ 141 w 269"/>
                    <a:gd name="T13" fmla="*/ 70 h 237"/>
                    <a:gd name="T14" fmla="*/ 141 w 269"/>
                    <a:gd name="T15" fmla="*/ 109 h 237"/>
                    <a:gd name="T16" fmla="*/ 141 w 269"/>
                    <a:gd name="T17" fmla="*/ 109 h 237"/>
                    <a:gd name="T18" fmla="*/ 141 w 269"/>
                    <a:gd name="T19" fmla="*/ 39 h 237"/>
                    <a:gd name="T20" fmla="*/ 38 w 269"/>
                    <a:gd name="T21" fmla="*/ 39 h 237"/>
                    <a:gd name="T22" fmla="*/ 38 w 269"/>
                    <a:gd name="T23" fmla="*/ 109 h 237"/>
                    <a:gd name="T24" fmla="*/ 60 w 269"/>
                    <a:gd name="T25" fmla="*/ 109 h 237"/>
                    <a:gd name="T26" fmla="*/ 141 w 269"/>
                    <a:gd name="T27" fmla="*/ 109 h 237"/>
                    <a:gd name="T28" fmla="*/ 141 w 269"/>
                    <a:gd name="T29" fmla="*/ 109 h 237"/>
                    <a:gd name="T30" fmla="*/ 0 w 269"/>
                    <a:gd name="T31" fmla="*/ 0 h 237"/>
                    <a:gd name="T32" fmla="*/ 0 w 269"/>
                    <a:gd name="T33" fmla="*/ 237 h 237"/>
                    <a:gd name="T34" fmla="*/ 269 w 269"/>
                    <a:gd name="T35" fmla="*/ 237 h 237"/>
                    <a:gd name="T36" fmla="*/ 269 w 269"/>
                    <a:gd name="T37" fmla="*/ 0 h 237"/>
                    <a:gd name="T38" fmla="*/ 0 w 269"/>
                    <a:gd name="T39" fmla="*/ 0 h 237"/>
                    <a:gd name="T40" fmla="*/ 0 w 269"/>
                    <a:gd name="T4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69" h="237">
                      <a:moveTo>
                        <a:pt x="0" y="192"/>
                      </a:moveTo>
                      <a:lnTo>
                        <a:pt x="269" y="192"/>
                      </a:lnTo>
                      <a:moveTo>
                        <a:pt x="65" y="109"/>
                      </a:moveTo>
                      <a:lnTo>
                        <a:pt x="65" y="154"/>
                      </a:lnTo>
                      <a:lnTo>
                        <a:pt x="225" y="154"/>
                      </a:lnTo>
                      <a:lnTo>
                        <a:pt x="225" y="70"/>
                      </a:lnTo>
                      <a:lnTo>
                        <a:pt x="141" y="70"/>
                      </a:lnTo>
                      <a:moveTo>
                        <a:pt x="141" y="109"/>
                      </a:moveTo>
                      <a:lnTo>
                        <a:pt x="141" y="109"/>
                      </a:lnTo>
                      <a:lnTo>
                        <a:pt x="141" y="39"/>
                      </a:lnTo>
                      <a:lnTo>
                        <a:pt x="38" y="39"/>
                      </a:lnTo>
                      <a:lnTo>
                        <a:pt x="38" y="109"/>
                      </a:lnTo>
                      <a:lnTo>
                        <a:pt x="60" y="109"/>
                      </a:lnTo>
                      <a:lnTo>
                        <a:pt x="141" y="109"/>
                      </a:lnTo>
                      <a:lnTo>
                        <a:pt x="141" y="109"/>
                      </a:lnTo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69" y="237"/>
                      </a:lnTo>
                      <a:lnTo>
                        <a:pt x="26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90400A-4A99-4AFD-ABAA-021371DDCD91}"/>
                  </a:ext>
                </a:extLst>
              </p:cNvPr>
              <p:cNvSpPr/>
              <p:nvPr/>
            </p:nvSpPr>
            <p:spPr bwMode="auto">
              <a:xfrm>
                <a:off x="5528241" y="72827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EBEEF3-F243-4E9E-BD51-86A61F7CC302}"/>
                  </a:ext>
                </a:extLst>
              </p:cNvPr>
              <p:cNvSpPr/>
              <p:nvPr/>
            </p:nvSpPr>
            <p:spPr bwMode="auto">
              <a:xfrm>
                <a:off x="4894115" y="5651434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D22FB7-34A2-4C8F-8299-E85E465A65CA}"/>
                  </a:ext>
                </a:extLst>
              </p:cNvPr>
              <p:cNvSpPr/>
              <p:nvPr/>
            </p:nvSpPr>
            <p:spPr bwMode="auto">
              <a:xfrm>
                <a:off x="8500083" y="259183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91162D-7D19-4349-B89D-A9CE982C1E3F}"/>
                  </a:ext>
                </a:extLst>
              </p:cNvPr>
              <p:cNvCxnSpPr>
                <a:cxnSpLocks/>
                <a:stCxn id="44" idx="3"/>
                <a:endCxn id="56" idx="0"/>
              </p:cNvCxnSpPr>
              <p:nvPr/>
            </p:nvCxnSpPr>
            <p:spPr>
              <a:xfrm flipH="1">
                <a:off x="3543999" y="1460379"/>
                <a:ext cx="864987" cy="16823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778B44-6BED-43AC-9C79-7A8250F34486}"/>
                  </a:ext>
                </a:extLst>
              </p:cNvPr>
              <p:cNvCxnSpPr>
                <a:stCxn id="56" idx="4"/>
                <a:endCxn id="48" idx="1"/>
              </p:cNvCxnSpPr>
              <p:nvPr/>
            </p:nvCxnSpPr>
            <p:spPr>
              <a:xfrm>
                <a:off x="3544000" y="3641090"/>
                <a:ext cx="354490" cy="107216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89FDCB7-9946-49EF-973E-C3E896D88EFF}"/>
                  </a:ext>
                </a:extLst>
              </p:cNvPr>
              <p:cNvCxnSpPr>
                <a:stCxn id="44" idx="7"/>
                <a:endCxn id="22" idx="3"/>
              </p:cNvCxnSpPr>
              <p:nvPr/>
            </p:nvCxnSpPr>
            <p:spPr>
              <a:xfrm flipV="1">
                <a:off x="4713269" y="837555"/>
                <a:ext cx="833722" cy="31854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9F3976-DE65-4801-AAAA-DB2D60875603}"/>
                  </a:ext>
                </a:extLst>
              </p:cNvPr>
              <p:cNvCxnSpPr>
                <a:cxnSpLocks/>
                <a:stCxn id="44" idx="7"/>
                <a:endCxn id="50" idx="2"/>
              </p:cNvCxnSpPr>
              <p:nvPr/>
            </p:nvCxnSpPr>
            <p:spPr>
              <a:xfrm>
                <a:off x="4713269" y="1156096"/>
                <a:ext cx="2478910" cy="677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3DE2FA-6D5E-48A5-A451-78D1E691978B}"/>
                  </a:ext>
                </a:extLst>
              </p:cNvPr>
              <p:cNvCxnSpPr>
                <a:stCxn id="50" idx="5"/>
                <a:endCxn id="24" idx="1"/>
              </p:cNvCxnSpPr>
              <p:nvPr/>
            </p:nvCxnSpPr>
            <p:spPr>
              <a:xfrm>
                <a:off x="7613691" y="1398400"/>
                <a:ext cx="905141" cy="12121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511A2A-70B9-4DCD-9755-45C496222942}"/>
                  </a:ext>
                </a:extLst>
              </p:cNvPr>
              <p:cNvCxnSpPr>
                <a:stCxn id="46" idx="0"/>
                <a:endCxn id="24" idx="4"/>
              </p:cNvCxnSpPr>
              <p:nvPr/>
            </p:nvCxnSpPr>
            <p:spPr>
              <a:xfrm flipV="1">
                <a:off x="8529494" y="2719865"/>
                <a:ext cx="34603" cy="109109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FFDE40-6D20-4B4E-8951-E5783E107BA7}"/>
                  </a:ext>
                </a:extLst>
              </p:cNvPr>
              <p:cNvCxnSpPr>
                <a:cxnSpLocks/>
                <a:stCxn id="46" idx="4"/>
                <a:endCxn id="54" idx="7"/>
              </p:cNvCxnSpPr>
              <p:nvPr/>
            </p:nvCxnSpPr>
            <p:spPr>
              <a:xfrm flipH="1">
                <a:off x="7927696" y="4226346"/>
                <a:ext cx="601798" cy="97921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E87A4A-EE01-4042-A199-E1C34D3C8F91}"/>
                  </a:ext>
                </a:extLst>
              </p:cNvPr>
              <p:cNvCxnSpPr>
                <a:stCxn id="54" idx="3"/>
                <a:endCxn id="23" idx="6"/>
              </p:cNvCxnSpPr>
              <p:nvPr/>
            </p:nvCxnSpPr>
            <p:spPr>
              <a:xfrm flipH="1">
                <a:off x="5022143" y="5486339"/>
                <a:ext cx="2624773" cy="2291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098EFA-2E47-43DF-92DA-F745076A4A97}"/>
                  </a:ext>
                </a:extLst>
              </p:cNvPr>
              <p:cNvCxnSpPr>
                <a:stCxn id="48" idx="4"/>
                <a:endCxn id="23" idx="2"/>
              </p:cNvCxnSpPr>
              <p:nvPr/>
            </p:nvCxnSpPr>
            <p:spPr>
              <a:xfrm>
                <a:off x="4074703" y="5138668"/>
                <a:ext cx="819412" cy="5767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EB9322-EE4A-4BA5-9B9B-DCA5C0399E4B}"/>
                  </a:ext>
                </a:extLst>
              </p:cNvPr>
              <p:cNvCxnSpPr>
                <a:cxnSpLocks/>
                <a:stCxn id="44" idx="4"/>
                <a:endCxn id="48" idx="0"/>
              </p:cNvCxnSpPr>
              <p:nvPr/>
            </p:nvCxnSpPr>
            <p:spPr>
              <a:xfrm flipH="1">
                <a:off x="4074702" y="1523397"/>
                <a:ext cx="486425" cy="311686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0043DB-3F16-41EF-A0F2-1040337FDE19}"/>
                  </a:ext>
                </a:extLst>
              </p:cNvPr>
              <p:cNvCxnSpPr>
                <a:cxnSpLocks/>
                <a:stCxn id="44" idx="5"/>
                <a:endCxn id="23" idx="1"/>
              </p:cNvCxnSpPr>
              <p:nvPr/>
            </p:nvCxnSpPr>
            <p:spPr>
              <a:xfrm>
                <a:off x="4713269" y="1460379"/>
                <a:ext cx="199596" cy="420980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97515-4144-401D-976D-CFF0C115FB7B}"/>
                  </a:ext>
                </a:extLst>
              </p:cNvPr>
              <p:cNvCxnSpPr>
                <a:cxnSpLocks/>
                <a:endCxn id="56" idx="5"/>
              </p:cNvCxnSpPr>
              <p:nvPr/>
            </p:nvCxnSpPr>
            <p:spPr>
              <a:xfrm flipH="1" flipV="1">
                <a:off x="3720212" y="3568100"/>
                <a:ext cx="1157619" cy="209822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40D1DB-EBFC-46D5-B72A-9BD36C70BF42}"/>
                  </a:ext>
                </a:extLst>
              </p:cNvPr>
              <p:cNvCxnSpPr>
                <a:cxnSpLocks/>
                <a:stCxn id="54" idx="2"/>
                <a:endCxn id="56" idx="6"/>
              </p:cNvCxnSpPr>
              <p:nvPr/>
            </p:nvCxnSpPr>
            <p:spPr>
              <a:xfrm flipH="1" flipV="1">
                <a:off x="3793201" y="3391889"/>
                <a:ext cx="3795563" cy="195406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EB4D88-2638-422F-9089-127ACB3B289A}"/>
                  </a:ext>
                </a:extLst>
              </p:cNvPr>
              <p:cNvCxnSpPr>
                <a:cxnSpLocks/>
                <a:stCxn id="46" idx="2"/>
                <a:endCxn id="56" idx="7"/>
              </p:cNvCxnSpPr>
              <p:nvPr/>
            </p:nvCxnSpPr>
            <p:spPr>
              <a:xfrm flipH="1" flipV="1">
                <a:off x="3720212" y="3215677"/>
                <a:ext cx="4601588" cy="80297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AAB017-28CB-457B-B365-5F3E3A2F1053}"/>
                  </a:ext>
                </a:extLst>
              </p:cNvPr>
              <p:cNvCxnSpPr>
                <a:cxnSpLocks/>
                <a:stCxn id="50" idx="3"/>
                <a:endCxn id="56" idx="7"/>
              </p:cNvCxnSpPr>
              <p:nvPr/>
            </p:nvCxnSpPr>
            <p:spPr>
              <a:xfrm flipH="1">
                <a:off x="3720212" y="1398401"/>
                <a:ext cx="3544287" cy="181727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93B6684-5025-411C-A972-576C45C4E69A}"/>
                  </a:ext>
                </a:extLst>
              </p:cNvPr>
              <p:cNvCxnSpPr>
                <a:cxnSpLocks/>
                <a:stCxn id="50" idx="4"/>
                <a:endCxn id="46" idx="1"/>
              </p:cNvCxnSpPr>
              <p:nvPr/>
            </p:nvCxnSpPr>
            <p:spPr>
              <a:xfrm>
                <a:off x="7439095" y="1470720"/>
                <a:ext cx="943537" cy="2401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186851-F7D3-4F7E-851D-DFFA1E66F6F9}"/>
                  </a:ext>
                </a:extLst>
              </p:cNvPr>
              <p:cNvCxnSpPr>
                <a:cxnSpLocks/>
                <a:stCxn id="24" idx="1"/>
                <a:endCxn id="44" idx="6"/>
              </p:cNvCxnSpPr>
              <p:nvPr/>
            </p:nvCxnSpPr>
            <p:spPr>
              <a:xfrm flipH="1" flipV="1">
                <a:off x="4776288" y="1308238"/>
                <a:ext cx="3742545" cy="13023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AA8F3D-78CB-430C-B53C-29B9D4C88093}"/>
                  </a:ext>
                </a:extLst>
              </p:cNvPr>
              <p:cNvCxnSpPr>
                <a:cxnSpLocks/>
                <a:stCxn id="54" idx="0"/>
                <a:endCxn id="50" idx="4"/>
              </p:cNvCxnSpPr>
              <p:nvPr/>
            </p:nvCxnSpPr>
            <p:spPr>
              <a:xfrm flipH="1" flipV="1">
                <a:off x="7439095" y="1470720"/>
                <a:ext cx="348212" cy="367668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19B57D-766E-4AB7-A238-49E0F440427A}"/>
                  </a:ext>
                </a:extLst>
              </p:cNvPr>
              <p:cNvCxnSpPr>
                <a:cxnSpLocks/>
                <a:stCxn id="54" idx="1"/>
                <a:endCxn id="44" idx="5"/>
              </p:cNvCxnSpPr>
              <p:nvPr/>
            </p:nvCxnSpPr>
            <p:spPr>
              <a:xfrm flipH="1" flipV="1">
                <a:off x="4713269" y="1460379"/>
                <a:ext cx="2933647" cy="37451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66F3A5-2EAB-4A7E-9966-DC5D4EBD6914}"/>
                </a:ext>
              </a:extLst>
            </p:cNvPr>
            <p:cNvSpPr/>
            <p:nvPr userDrawn="1"/>
          </p:nvSpPr>
          <p:spPr bwMode="auto">
            <a:xfrm>
              <a:off x="4060839" y="1393172"/>
              <a:ext cx="4071658" cy="407165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3CE9D2-791E-41BC-94EE-680E5CE9CD71}"/>
                </a:ext>
              </a:extLst>
            </p:cNvPr>
            <p:cNvGrpSpPr/>
            <p:nvPr userDrawn="1"/>
          </p:nvGrpSpPr>
          <p:grpSpPr>
            <a:xfrm>
              <a:off x="4276751" y="1547040"/>
              <a:ext cx="3453848" cy="3749954"/>
              <a:chOff x="4186365" y="1448904"/>
              <a:chExt cx="3634620" cy="394622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73E592A-8484-4121-8CF1-BA910CFA95BB}"/>
                  </a:ext>
                </a:extLst>
              </p:cNvPr>
              <p:cNvGrpSpPr/>
              <p:nvPr/>
            </p:nvGrpSpPr>
            <p:grpSpPr>
              <a:xfrm>
                <a:off x="5490775" y="4405535"/>
                <a:ext cx="363171" cy="363169"/>
                <a:chOff x="12338847" y="3736105"/>
                <a:chExt cx="410503" cy="410501"/>
              </a:xfrm>
              <a:solidFill>
                <a:srgbClr val="0078D4"/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0D6B8ED-94AF-423D-9A70-A682A71B7DEA}"/>
                    </a:ext>
                  </a:extLst>
                </p:cNvPr>
                <p:cNvSpPr/>
                <p:nvPr/>
              </p:nvSpPr>
              <p:spPr bwMode="auto">
                <a:xfrm>
                  <a:off x="12338847" y="3736105"/>
                  <a:ext cx="410503" cy="410501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directory_2">
                  <a:extLst>
                    <a:ext uri="{FF2B5EF4-FFF2-40B4-BE49-F238E27FC236}">
                      <a16:creationId xmlns:a16="http://schemas.microsoft.com/office/drawing/2014/main" id="{40B2F43F-8212-4097-B1DA-8696180299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457549" y="3854431"/>
                  <a:ext cx="173099" cy="173851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32D27AD-96D7-413C-B24A-6AE823EF46C7}"/>
                  </a:ext>
                </a:extLst>
              </p:cNvPr>
              <p:cNvGrpSpPr/>
              <p:nvPr/>
            </p:nvGrpSpPr>
            <p:grpSpPr>
              <a:xfrm>
                <a:off x="4909378" y="2039662"/>
                <a:ext cx="363171" cy="363169"/>
                <a:chOff x="4952196" y="1976770"/>
                <a:chExt cx="363171" cy="363169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2E986F1-2FF5-4D19-9963-293451109CAD}"/>
                    </a:ext>
                  </a:extLst>
                </p:cNvPr>
                <p:cNvSpPr/>
                <p:nvPr/>
              </p:nvSpPr>
              <p:spPr bwMode="auto">
                <a:xfrm>
                  <a:off x="4952196" y="1976770"/>
                  <a:ext cx="363171" cy="363169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mail">
                  <a:extLst>
                    <a:ext uri="{FF2B5EF4-FFF2-40B4-BE49-F238E27FC236}">
                      <a16:creationId xmlns:a16="http://schemas.microsoft.com/office/drawing/2014/main" id="{6926F991-6D8C-46DF-83E5-77A57BAC95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6560" y="2106023"/>
                  <a:ext cx="174439" cy="104665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8F68782-B54B-4B20-985C-DD0B6AB702BD}"/>
                  </a:ext>
                </a:extLst>
              </p:cNvPr>
              <p:cNvGrpSpPr/>
              <p:nvPr/>
            </p:nvGrpSpPr>
            <p:grpSpPr>
              <a:xfrm>
                <a:off x="4382259" y="3691181"/>
                <a:ext cx="559320" cy="559317"/>
                <a:chOff x="13761047" y="3611693"/>
                <a:chExt cx="632216" cy="632213"/>
              </a:xfrm>
              <a:solidFill>
                <a:srgbClr val="0078D4"/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E312B5E-D1E9-4F4A-80F7-1DA84DED5807}"/>
                    </a:ext>
                  </a:extLst>
                </p:cNvPr>
                <p:cNvSpPr/>
                <p:nvPr/>
              </p:nvSpPr>
              <p:spPr bwMode="auto">
                <a:xfrm>
                  <a:off x="13761047" y="3611693"/>
                  <a:ext cx="632216" cy="632213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calendar_4">
                  <a:extLst>
                    <a:ext uri="{FF2B5EF4-FFF2-40B4-BE49-F238E27FC236}">
                      <a16:creationId xmlns:a16="http://schemas.microsoft.com/office/drawing/2014/main" id="{8D6210B1-DB8C-4C98-9E53-5AECA64448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937413" y="3793787"/>
                  <a:ext cx="279483" cy="268026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95FE9A-79C1-4DCE-91EE-91ACBB1C95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10271" y="4023388"/>
                <a:ext cx="563733" cy="563732"/>
                <a:chOff x="13803529" y="3916500"/>
                <a:chExt cx="745835" cy="745835"/>
              </a:xfrm>
              <a:solidFill>
                <a:srgbClr val="0078D4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F2074ED-C08B-4A13-AA3C-FC8FF86110F0}"/>
                    </a:ext>
                  </a:extLst>
                </p:cNvPr>
                <p:cNvSpPr/>
                <p:nvPr/>
              </p:nvSpPr>
              <p:spPr bwMode="auto">
                <a:xfrm>
                  <a:off x="13803529" y="3916500"/>
                  <a:ext cx="745835" cy="745835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67A86B1-8391-4612-97D1-8F3B631847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98036" y="4138595"/>
                  <a:ext cx="356822" cy="30164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46E7181-FE43-4085-8673-FC4CD9536051}"/>
                  </a:ext>
                </a:extLst>
              </p:cNvPr>
              <p:cNvGrpSpPr/>
              <p:nvPr/>
            </p:nvGrpSpPr>
            <p:grpSpPr>
              <a:xfrm>
                <a:off x="4186365" y="2753125"/>
                <a:ext cx="468106" cy="468106"/>
                <a:chOff x="3968201" y="2753125"/>
                <a:chExt cx="468106" cy="468106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2141838-C7E3-463A-9BF1-C7B18EBB1FE4}"/>
                    </a:ext>
                  </a:extLst>
                </p:cNvPr>
                <p:cNvSpPr/>
                <p:nvPr/>
              </p:nvSpPr>
              <p:spPr bwMode="auto">
                <a:xfrm>
                  <a:off x="3968201" y="2753125"/>
                  <a:ext cx="468106" cy="468106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6F5F5DF0-9901-4501-BBB8-335D42FFF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1735" y="2908395"/>
                  <a:ext cx="141025" cy="157570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A60DE26-46E8-4FEE-8294-559FDCB3CC4A}"/>
                  </a:ext>
                </a:extLst>
              </p:cNvPr>
              <p:cNvGrpSpPr/>
              <p:nvPr/>
            </p:nvGrpSpPr>
            <p:grpSpPr>
              <a:xfrm>
                <a:off x="7508941" y="3291702"/>
                <a:ext cx="312044" cy="312044"/>
                <a:chOff x="13200683" y="3102397"/>
                <a:chExt cx="283224" cy="283224"/>
              </a:xfrm>
              <a:solidFill>
                <a:srgbClr val="0078D4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F3250EE-73E5-4E58-8AFC-2E85DB0B5970}"/>
                    </a:ext>
                  </a:extLst>
                </p:cNvPr>
                <p:cNvSpPr/>
                <p:nvPr/>
              </p:nvSpPr>
              <p:spPr bwMode="auto">
                <a:xfrm>
                  <a:off x="13200683" y="3102397"/>
                  <a:ext cx="283224" cy="283224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bag">
                  <a:extLst>
                    <a:ext uri="{FF2B5EF4-FFF2-40B4-BE49-F238E27FC236}">
                      <a16:creationId xmlns:a16="http://schemas.microsoft.com/office/drawing/2014/main" id="{7E716B75-415B-4D9B-A690-3A4ADD5CEA2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292075" y="3181615"/>
                  <a:ext cx="100441" cy="124789"/>
                </a:xfrm>
                <a:custGeom>
                  <a:avLst/>
                  <a:gdLst>
                    <a:gd name="T0" fmla="*/ 47 w 275"/>
                    <a:gd name="T1" fmla="*/ 91 h 340"/>
                    <a:gd name="T2" fmla="*/ 47 w 275"/>
                    <a:gd name="T3" fmla="*/ 57 h 340"/>
                    <a:gd name="T4" fmla="*/ 104 w 275"/>
                    <a:gd name="T5" fmla="*/ 0 h 340"/>
                    <a:gd name="T6" fmla="*/ 161 w 275"/>
                    <a:gd name="T7" fmla="*/ 57 h 340"/>
                    <a:gd name="T8" fmla="*/ 161 w 275"/>
                    <a:gd name="T9" fmla="*/ 91 h 340"/>
                    <a:gd name="T10" fmla="*/ 227 w 275"/>
                    <a:gd name="T11" fmla="*/ 91 h 340"/>
                    <a:gd name="T12" fmla="*/ 227 w 275"/>
                    <a:gd name="T13" fmla="*/ 57 h 340"/>
                    <a:gd name="T14" fmla="*/ 170 w 275"/>
                    <a:gd name="T15" fmla="*/ 0 h 340"/>
                    <a:gd name="T16" fmla="*/ 137 w 275"/>
                    <a:gd name="T17" fmla="*/ 11 h 340"/>
                    <a:gd name="T18" fmla="*/ 203 w 275"/>
                    <a:gd name="T19" fmla="*/ 91 h 340"/>
                    <a:gd name="T20" fmla="*/ 202 w 275"/>
                    <a:gd name="T21" fmla="*/ 303 h 340"/>
                    <a:gd name="T22" fmla="*/ 239 w 275"/>
                    <a:gd name="T23" fmla="*/ 340 h 340"/>
                    <a:gd name="T24" fmla="*/ 275 w 275"/>
                    <a:gd name="T25" fmla="*/ 303 h 340"/>
                    <a:gd name="T26" fmla="*/ 275 w 275"/>
                    <a:gd name="T27" fmla="*/ 91 h 340"/>
                    <a:gd name="T28" fmla="*/ 0 w 275"/>
                    <a:gd name="T29" fmla="*/ 91 h 340"/>
                    <a:gd name="T30" fmla="*/ 0 w 275"/>
                    <a:gd name="T31" fmla="*/ 303 h 340"/>
                    <a:gd name="T32" fmla="*/ 37 w 275"/>
                    <a:gd name="T33" fmla="*/ 340 h 340"/>
                    <a:gd name="T34" fmla="*/ 239 w 275"/>
                    <a:gd name="T3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5" h="340">
                      <a:moveTo>
                        <a:pt x="47" y="91"/>
                      </a:move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26"/>
                        <a:pt x="72" y="0"/>
                        <a:pt x="104" y="0"/>
                      </a:cubicBezTo>
                      <a:cubicBezTo>
                        <a:pt x="135" y="0"/>
                        <a:pt x="161" y="26"/>
                        <a:pt x="161" y="57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moveTo>
                        <a:pt x="227" y="91"/>
                      </a:moveTo>
                      <a:cubicBezTo>
                        <a:pt x="227" y="57"/>
                        <a:pt x="227" y="57"/>
                        <a:pt x="227" y="57"/>
                      </a:cubicBezTo>
                      <a:cubicBezTo>
                        <a:pt x="227" y="26"/>
                        <a:pt x="202" y="0"/>
                        <a:pt x="170" y="0"/>
                      </a:cubicBezTo>
                      <a:cubicBezTo>
                        <a:pt x="159" y="0"/>
                        <a:pt x="146" y="6"/>
                        <a:pt x="137" y="11"/>
                      </a:cubicBezTo>
                      <a:moveTo>
                        <a:pt x="203" y="91"/>
                      </a:moveTo>
                      <a:cubicBezTo>
                        <a:pt x="202" y="303"/>
                        <a:pt x="202" y="303"/>
                        <a:pt x="202" y="303"/>
                      </a:cubicBezTo>
                      <a:cubicBezTo>
                        <a:pt x="202" y="323"/>
                        <a:pt x="219" y="340"/>
                        <a:pt x="239" y="340"/>
                      </a:cubicBezTo>
                      <a:cubicBezTo>
                        <a:pt x="259" y="340"/>
                        <a:pt x="275" y="323"/>
                        <a:pt x="275" y="303"/>
                      </a:cubicBezTo>
                      <a:cubicBezTo>
                        <a:pt x="275" y="91"/>
                        <a:pt x="275" y="91"/>
                        <a:pt x="275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0" y="323"/>
                        <a:pt x="17" y="340"/>
                        <a:pt x="37" y="340"/>
                      </a:cubicBezTo>
                      <a:cubicBezTo>
                        <a:pt x="239" y="340"/>
                        <a:pt x="239" y="340"/>
                        <a:pt x="239" y="3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FB8F827-3721-40EA-A17E-E20B13E6E732}"/>
                  </a:ext>
                </a:extLst>
              </p:cNvPr>
              <p:cNvGrpSpPr/>
              <p:nvPr/>
            </p:nvGrpSpPr>
            <p:grpSpPr>
              <a:xfrm>
                <a:off x="5990336" y="1448904"/>
                <a:ext cx="562085" cy="562085"/>
                <a:chOff x="11261807" y="3805936"/>
                <a:chExt cx="510172" cy="510172"/>
              </a:xfrm>
              <a:solidFill>
                <a:srgbClr val="0078D4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5A29B7C-4FED-4500-96A0-5A818592749F}"/>
                    </a:ext>
                  </a:extLst>
                </p:cNvPr>
                <p:cNvSpPr/>
                <p:nvPr/>
              </p:nvSpPr>
              <p:spPr bwMode="auto">
                <a:xfrm>
                  <a:off x="11261807" y="3805936"/>
                  <a:ext cx="510172" cy="51017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speech_5" title="Icon of two overlapping chat bubbles">
                  <a:extLst>
                    <a:ext uri="{FF2B5EF4-FFF2-40B4-BE49-F238E27FC236}">
                      <a16:creationId xmlns:a16="http://schemas.microsoft.com/office/drawing/2014/main" id="{FA038645-EE95-43FB-8822-B846CEBB8A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396869" y="3973526"/>
                  <a:ext cx="240049" cy="187693"/>
                </a:xfrm>
                <a:custGeom>
                  <a:avLst/>
                  <a:gdLst>
                    <a:gd name="T0" fmla="*/ 167 w 243"/>
                    <a:gd name="T1" fmla="*/ 56 h 190"/>
                    <a:gd name="T2" fmla="*/ 167 w 243"/>
                    <a:gd name="T3" fmla="*/ 114 h 190"/>
                    <a:gd name="T4" fmla="*/ 60 w 243"/>
                    <a:gd name="T5" fmla="*/ 114 h 190"/>
                    <a:gd name="T6" fmla="*/ 21 w 243"/>
                    <a:gd name="T7" fmla="*/ 155 h 190"/>
                    <a:gd name="T8" fmla="*/ 21 w 243"/>
                    <a:gd name="T9" fmla="*/ 114 h 190"/>
                    <a:gd name="T10" fmla="*/ 0 w 243"/>
                    <a:gd name="T11" fmla="*/ 114 h 190"/>
                    <a:gd name="T12" fmla="*/ 0 w 243"/>
                    <a:gd name="T13" fmla="*/ 0 h 190"/>
                    <a:gd name="T14" fmla="*/ 167 w 243"/>
                    <a:gd name="T15" fmla="*/ 0 h 190"/>
                    <a:gd name="T16" fmla="*/ 167 w 243"/>
                    <a:gd name="T17" fmla="*/ 56 h 190"/>
                    <a:gd name="T18" fmla="*/ 77 w 243"/>
                    <a:gd name="T19" fmla="*/ 114 h 190"/>
                    <a:gd name="T20" fmla="*/ 77 w 243"/>
                    <a:gd name="T21" fmla="*/ 150 h 190"/>
                    <a:gd name="T22" fmla="*/ 183 w 243"/>
                    <a:gd name="T23" fmla="*/ 150 h 190"/>
                    <a:gd name="T24" fmla="*/ 222 w 243"/>
                    <a:gd name="T25" fmla="*/ 190 h 190"/>
                    <a:gd name="T26" fmla="*/ 222 w 243"/>
                    <a:gd name="T27" fmla="*/ 150 h 190"/>
                    <a:gd name="T28" fmla="*/ 243 w 243"/>
                    <a:gd name="T29" fmla="*/ 150 h 190"/>
                    <a:gd name="T30" fmla="*/ 243 w 243"/>
                    <a:gd name="T31" fmla="*/ 36 h 190"/>
                    <a:gd name="T32" fmla="*/ 167 w 243"/>
                    <a:gd name="T33" fmla="*/ 3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3" h="190">
                      <a:moveTo>
                        <a:pt x="167" y="56"/>
                      </a:moveTo>
                      <a:lnTo>
                        <a:pt x="167" y="114"/>
                      </a:lnTo>
                      <a:lnTo>
                        <a:pt x="60" y="114"/>
                      </a:lnTo>
                      <a:lnTo>
                        <a:pt x="21" y="155"/>
                      </a:lnTo>
                      <a:lnTo>
                        <a:pt x="21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167" y="0"/>
                      </a:lnTo>
                      <a:lnTo>
                        <a:pt x="167" y="56"/>
                      </a:lnTo>
                      <a:moveTo>
                        <a:pt x="77" y="114"/>
                      </a:moveTo>
                      <a:lnTo>
                        <a:pt x="77" y="150"/>
                      </a:lnTo>
                      <a:lnTo>
                        <a:pt x="183" y="150"/>
                      </a:lnTo>
                      <a:lnTo>
                        <a:pt x="222" y="190"/>
                      </a:lnTo>
                      <a:lnTo>
                        <a:pt x="222" y="150"/>
                      </a:lnTo>
                      <a:lnTo>
                        <a:pt x="243" y="150"/>
                      </a:lnTo>
                      <a:lnTo>
                        <a:pt x="243" y="36"/>
                      </a:lnTo>
                      <a:lnTo>
                        <a:pt x="167" y="36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7DF2E-509F-43A5-B558-2AAC6D386401}"/>
                  </a:ext>
                </a:extLst>
              </p:cNvPr>
              <p:cNvGrpSpPr/>
              <p:nvPr/>
            </p:nvGrpSpPr>
            <p:grpSpPr>
              <a:xfrm>
                <a:off x="7109285" y="2127539"/>
                <a:ext cx="625586" cy="625586"/>
                <a:chOff x="10942964" y="2551492"/>
                <a:chExt cx="567807" cy="567807"/>
              </a:xfrm>
              <a:solidFill>
                <a:srgbClr val="0078D4"/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B52CA64-8246-4CCF-9D4B-2A22397AC55E}"/>
                    </a:ext>
                  </a:extLst>
                </p:cNvPr>
                <p:cNvSpPr/>
                <p:nvPr/>
              </p:nvSpPr>
              <p:spPr bwMode="auto">
                <a:xfrm>
                  <a:off x="10942964" y="2551492"/>
                  <a:ext cx="567807" cy="56780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A1EB2260-0510-4F99-BA25-52AA4D1964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20074" y="2709141"/>
                  <a:ext cx="251687" cy="227108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6B5318-434F-4242-A844-963653CBC8BE}"/>
                  </a:ext>
                </a:extLst>
              </p:cNvPr>
              <p:cNvSpPr/>
              <p:nvPr/>
            </p:nvSpPr>
            <p:spPr bwMode="auto">
              <a:xfrm>
                <a:off x="6465434" y="5221155"/>
                <a:ext cx="173974" cy="173974"/>
              </a:xfrm>
              <a:prstGeom prst="ellipse">
                <a:avLst/>
              </a:prstGeom>
              <a:solidFill>
                <a:srgbClr val="0078D4">
                  <a:alpha val="25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D50E63-3155-4D08-B872-246DC2CF58F9}"/>
                  </a:ext>
                </a:extLst>
              </p:cNvPr>
              <p:cNvSpPr/>
              <p:nvPr/>
            </p:nvSpPr>
            <p:spPr bwMode="auto">
              <a:xfrm>
                <a:off x="7048063" y="172383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C1F5313-7C22-461D-8C01-7D0C9AF04084}"/>
                  </a:ext>
                </a:extLst>
              </p:cNvPr>
              <p:cNvSpPr/>
              <p:nvPr/>
            </p:nvSpPr>
            <p:spPr bwMode="auto">
              <a:xfrm>
                <a:off x="4655490" y="459800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5198740-59EB-44D5-BE6C-6845D05FED92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 flipV="1">
                <a:off x="4654471" y="2987179"/>
                <a:ext cx="2854470" cy="4605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DF7C68A-F3CD-492E-B561-5AB996085BA9}"/>
                  </a:ext>
                </a:extLst>
              </p:cNvPr>
              <p:cNvCxnSpPr>
                <a:cxnSpLocks/>
                <a:stCxn id="96" idx="4"/>
                <a:endCxn id="100" idx="0"/>
              </p:cNvCxnSpPr>
              <p:nvPr/>
            </p:nvCxnSpPr>
            <p:spPr>
              <a:xfrm>
                <a:off x="4420418" y="3221231"/>
                <a:ext cx="241501" cy="4699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9A0EC78-4268-4323-A8FA-0012E4A6F88C}"/>
                  </a:ext>
                </a:extLst>
              </p:cNvPr>
              <p:cNvCxnSpPr>
                <a:stCxn id="96" idx="7"/>
                <a:endCxn id="102" idx="3"/>
              </p:cNvCxnSpPr>
              <p:nvPr/>
            </p:nvCxnSpPr>
            <p:spPr>
              <a:xfrm flipV="1">
                <a:off x="4585918" y="2349646"/>
                <a:ext cx="376645" cy="4720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F9A1B1A-786F-48F6-BB4A-56D6EA6F0FBA}"/>
                  </a:ext>
                </a:extLst>
              </p:cNvPr>
              <p:cNvCxnSpPr>
                <a:stCxn id="100" idx="4"/>
                <a:endCxn id="70" idx="0"/>
              </p:cNvCxnSpPr>
              <p:nvPr/>
            </p:nvCxnSpPr>
            <p:spPr>
              <a:xfrm>
                <a:off x="4661919" y="4250498"/>
                <a:ext cx="54793" cy="34750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FD1272C-056F-4680-8889-65FF71304002}"/>
                  </a:ext>
                </a:extLst>
              </p:cNvPr>
              <p:cNvCxnSpPr>
                <a:stCxn id="100" idx="6"/>
                <a:endCxn id="98" idx="2"/>
              </p:cNvCxnSpPr>
              <p:nvPr/>
            </p:nvCxnSpPr>
            <p:spPr>
              <a:xfrm>
                <a:off x="4941579" y="3970840"/>
                <a:ext cx="2168692" cy="3344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617886C-C5B3-4E48-A5DC-BB86E07B521E}"/>
                  </a:ext>
                </a:extLst>
              </p:cNvPr>
              <p:cNvCxnSpPr>
                <a:stCxn id="100" idx="7"/>
              </p:cNvCxnSpPr>
              <p:nvPr/>
            </p:nvCxnSpPr>
            <p:spPr>
              <a:xfrm flipV="1">
                <a:off x="4859668" y="2015142"/>
                <a:ext cx="1411710" cy="17579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C0C75D2-874F-46B4-A0ED-51F55A30962A}"/>
                  </a:ext>
                </a:extLst>
              </p:cNvPr>
              <p:cNvCxnSpPr>
                <a:stCxn id="102" idx="5"/>
                <a:endCxn id="90" idx="2"/>
              </p:cNvCxnSpPr>
              <p:nvPr/>
            </p:nvCxnSpPr>
            <p:spPr>
              <a:xfrm>
                <a:off x="5219364" y="2349646"/>
                <a:ext cx="1889921" cy="906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D51A337-BB80-4C11-AC25-BF7CA5D4F886}"/>
                  </a:ext>
                </a:extLst>
              </p:cNvPr>
              <p:cNvCxnSpPr>
                <a:stCxn id="92" idx="6"/>
                <a:endCxn id="69" idx="2"/>
              </p:cNvCxnSpPr>
              <p:nvPr/>
            </p:nvCxnSpPr>
            <p:spPr>
              <a:xfrm>
                <a:off x="6552421" y="1729947"/>
                <a:ext cx="495642" cy="5511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1BE9B6-08CF-432C-B6AE-2CF016999E65}"/>
                  </a:ext>
                </a:extLst>
              </p:cNvPr>
              <p:cNvCxnSpPr>
                <a:cxnSpLocks/>
                <a:stCxn id="92" idx="2"/>
                <a:endCxn id="96" idx="6"/>
              </p:cNvCxnSpPr>
              <p:nvPr/>
            </p:nvCxnSpPr>
            <p:spPr>
              <a:xfrm flipH="1">
                <a:off x="4654471" y="1729946"/>
                <a:ext cx="1335865" cy="12572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3D32805-AC5A-478F-BE2A-D10AF94BF07B}"/>
                  </a:ext>
                </a:extLst>
              </p:cNvPr>
              <p:cNvCxnSpPr>
                <a:stCxn id="102" idx="4"/>
                <a:endCxn id="98" idx="1"/>
              </p:cNvCxnSpPr>
              <p:nvPr/>
            </p:nvCxnSpPr>
            <p:spPr>
              <a:xfrm>
                <a:off x="5090964" y="2402831"/>
                <a:ext cx="2101864" cy="17031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FB3CE72-0DBF-44C6-A4B2-EB963DC695A7}"/>
                  </a:ext>
                </a:extLst>
              </p:cNvPr>
              <p:cNvCxnSpPr>
                <a:stCxn id="90" idx="4"/>
                <a:endCxn id="94" idx="0"/>
              </p:cNvCxnSpPr>
              <p:nvPr/>
            </p:nvCxnSpPr>
            <p:spPr>
              <a:xfrm>
                <a:off x="7422078" y="2753125"/>
                <a:ext cx="242885" cy="53857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2C34EC-BF8D-4F63-8D73-AB266773B21F}"/>
                  </a:ext>
                </a:extLst>
              </p:cNvPr>
              <p:cNvCxnSpPr>
                <a:stCxn id="90" idx="3"/>
                <a:endCxn id="68" idx="0"/>
              </p:cNvCxnSpPr>
              <p:nvPr/>
            </p:nvCxnSpPr>
            <p:spPr>
              <a:xfrm flipH="1">
                <a:off x="6552421" y="2661510"/>
                <a:ext cx="648479" cy="25596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4FA4A64-BD49-4920-9520-2E3BFD939245}"/>
                  </a:ext>
                </a:extLst>
              </p:cNvPr>
              <p:cNvCxnSpPr>
                <a:stCxn id="92" idx="5"/>
                <a:endCxn id="90" idx="1"/>
              </p:cNvCxnSpPr>
              <p:nvPr/>
            </p:nvCxnSpPr>
            <p:spPr>
              <a:xfrm>
                <a:off x="6470106" y="1928674"/>
                <a:ext cx="730794" cy="2904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BCB41AE-88CF-4B3F-8644-DE07D940B74B}"/>
                  </a:ext>
                </a:extLst>
              </p:cNvPr>
              <p:cNvCxnSpPr>
                <a:stCxn id="92" idx="3"/>
                <a:endCxn id="104" idx="0"/>
              </p:cNvCxnSpPr>
              <p:nvPr/>
            </p:nvCxnSpPr>
            <p:spPr>
              <a:xfrm flipH="1">
                <a:off x="5672361" y="1928674"/>
                <a:ext cx="400290" cy="247686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182482-D59F-4C40-9761-46C87C6A2D4D}"/>
                  </a:ext>
                </a:extLst>
              </p:cNvPr>
              <p:cNvCxnSpPr>
                <a:stCxn id="100" idx="5"/>
                <a:endCxn id="104" idx="2"/>
              </p:cNvCxnSpPr>
              <p:nvPr/>
            </p:nvCxnSpPr>
            <p:spPr>
              <a:xfrm>
                <a:off x="4859668" y="4168588"/>
                <a:ext cx="631107" cy="4185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3B9411E-429A-4738-B96B-63D1D7F37247}"/>
                  </a:ext>
                </a:extLst>
              </p:cNvPr>
              <p:cNvCxnSpPr>
                <a:stCxn id="98" idx="3"/>
                <a:endCxn id="68" idx="7"/>
              </p:cNvCxnSpPr>
              <p:nvPr/>
            </p:nvCxnSpPr>
            <p:spPr>
              <a:xfrm flipH="1">
                <a:off x="6613930" y="4504563"/>
                <a:ext cx="578898" cy="742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F16D24-9B0D-41DD-96E7-96A099423F0E}"/>
                  </a:ext>
                </a:extLst>
              </p:cNvPr>
              <p:cNvCxnSpPr>
                <a:stCxn id="98" idx="0"/>
                <a:endCxn id="94" idx="3"/>
              </p:cNvCxnSpPr>
              <p:nvPr/>
            </p:nvCxnSpPr>
            <p:spPr>
              <a:xfrm flipV="1">
                <a:off x="7392138" y="3558048"/>
                <a:ext cx="162501" cy="46534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1C639F-6728-4DC1-BDB1-8D99B808B743}"/>
                  </a:ext>
                </a:extLst>
              </p:cNvPr>
              <p:cNvCxnSpPr>
                <a:cxnSpLocks/>
                <a:stCxn id="92" idx="5"/>
                <a:endCxn id="98" idx="0"/>
              </p:cNvCxnSpPr>
              <p:nvPr/>
            </p:nvCxnSpPr>
            <p:spPr>
              <a:xfrm>
                <a:off x="6470107" y="1928673"/>
                <a:ext cx="922031" cy="209471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F80A120-AF0B-4843-8585-C12D6407AB5F}"/>
                  </a:ext>
                </a:extLst>
              </p:cNvPr>
              <p:cNvCxnSpPr>
                <a:cxnSpLocks/>
                <a:stCxn id="102" idx="4"/>
                <a:endCxn id="100" idx="0"/>
              </p:cNvCxnSpPr>
              <p:nvPr/>
            </p:nvCxnSpPr>
            <p:spPr>
              <a:xfrm flipH="1">
                <a:off x="4661919" y="2402831"/>
                <a:ext cx="429044" cy="12883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34B4368-A246-49C0-B447-B12AA7B05E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4542" t="4922" r="38123" b="24070"/>
            <a:stretch/>
          </p:blipFill>
          <p:spPr>
            <a:xfrm>
              <a:off x="5006975" y="2339939"/>
              <a:ext cx="2178050" cy="2178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sx="101000" sy="101000" algn="ctr" rotWithShape="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3" y="6321507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21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8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aka.ms/Microsoft365DevBootcampSurvey2019" TargetMode="External"/><Relationship Id="rId4" Type="http://schemas.openxmlformats.org/officeDocument/2006/relationships/hyperlink" Target="https://dev.office.com/devprogra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2" y="3367053"/>
            <a:ext cx="9306449" cy="18288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Building Solutions for Teams and SPO with SharePoint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516" y="5417074"/>
            <a:ext cx="3805000" cy="508154"/>
          </a:xfrm>
        </p:spPr>
        <p:txBody>
          <a:bodyPr/>
          <a:lstStyle/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Shantha Kumar T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72033" y="6041044"/>
            <a:ext cx="1337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@ktskumar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A4C9E-2FB0-46E6-96D5-19EE49EC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456088" y="1656873"/>
            <a:ext cx="488385" cy="488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F56CB-0768-4E0A-A749-D8314FD9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250558" y="4504924"/>
            <a:ext cx="555824" cy="488385"/>
          </a:xfrm>
          <a:prstGeom prst="rect">
            <a:avLst/>
          </a:prstGeom>
        </p:spPr>
      </p:pic>
      <p:pic>
        <p:nvPicPr>
          <p:cNvPr id="205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749E32B-55D2-4D8C-B5A2-4124D133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014" y="263070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4EF64-1F05-4C81-8C1F-85C94AC5D9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9082969" y="145511"/>
            <a:ext cx="488385" cy="48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8BC8C-4BBB-43A7-AC34-E2582569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194107" y="961130"/>
            <a:ext cx="555824" cy="488385"/>
          </a:xfrm>
          <a:prstGeom prst="rect">
            <a:avLst/>
          </a:prstGeom>
        </p:spPr>
      </p:pic>
      <p:pic>
        <p:nvPicPr>
          <p:cNvPr id="1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A7CC580-9B73-4197-93F9-889998EE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9" y="1544142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7F1A6-EC17-4233-BAF9-E1CEAE94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067671" y="3970291"/>
            <a:ext cx="488385" cy="48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BE3AD-F1F4-4CD6-9517-D03AD430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119646" y="2608479"/>
            <a:ext cx="555824" cy="488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96BFA-3A95-4C26-8286-82FED167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161338" y="712033"/>
            <a:ext cx="488385" cy="488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CAA4F0-EB4C-47A0-919C-D693EB44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955808" y="3560084"/>
            <a:ext cx="555824" cy="488385"/>
          </a:xfrm>
          <a:prstGeom prst="rect">
            <a:avLst/>
          </a:prstGeom>
        </p:spPr>
      </p:pic>
      <p:pic>
        <p:nvPicPr>
          <p:cNvPr id="20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30678D7A-90E0-470A-8700-913E476A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74" y="3743588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57496-AC02-4651-AB51-CE2E50B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681874" y="2338904"/>
            <a:ext cx="488385" cy="4883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7D76CB-7082-4F00-B365-79C5EF1C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070165" y="5596475"/>
            <a:ext cx="555824" cy="488385"/>
          </a:xfrm>
          <a:prstGeom prst="rect">
            <a:avLst/>
          </a:prstGeom>
        </p:spPr>
      </p:pic>
      <p:pic>
        <p:nvPicPr>
          <p:cNvPr id="23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F10587C4-B82E-4522-9AAB-E506FB96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2" y="6145245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A26F4-8859-4370-BEE9-45CD6B03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827689" y="3138920"/>
            <a:ext cx="488385" cy="4883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C19064-89FE-4ABF-B045-969F50F2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253852" y="1808463"/>
            <a:ext cx="555824" cy="488385"/>
          </a:xfrm>
          <a:prstGeom prst="rect">
            <a:avLst/>
          </a:prstGeom>
        </p:spPr>
      </p:pic>
      <p:pic>
        <p:nvPicPr>
          <p:cNvPr id="2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77C3D37C-3F52-4FE7-A094-4FB55B38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986323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4385C7-B97D-450F-A6A0-6BC49A67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01769" y="4660775"/>
            <a:ext cx="555824" cy="488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2D79CC-585D-43B0-83CD-1132759B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18882" y="4126142"/>
            <a:ext cx="488385" cy="4883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284479-9471-44D5-8D93-89C5AE84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007019" y="3715935"/>
            <a:ext cx="555824" cy="4883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0BA76D-CF09-4FC1-95C6-FACCE541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21376" y="5752326"/>
            <a:ext cx="555824" cy="488385"/>
          </a:xfrm>
          <a:prstGeom prst="rect">
            <a:avLst/>
          </a:prstGeom>
        </p:spPr>
      </p:pic>
      <p:pic>
        <p:nvPicPr>
          <p:cNvPr id="31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096EF56-1A03-472E-8CC3-66A5662B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93" y="630109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8BCE0369-1533-4111-B532-F7A54FD9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61" y="5142174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C62347-ADED-4D79-9415-4D38D5E6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42016" y="1576243"/>
            <a:ext cx="555824" cy="488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85AF0A-2B94-4AEE-A544-8E1533D4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172243" y="2770783"/>
            <a:ext cx="555824" cy="488385"/>
          </a:xfrm>
          <a:prstGeom prst="rect">
            <a:avLst/>
          </a:prstGeom>
        </p:spPr>
      </p:pic>
      <p:pic>
        <p:nvPicPr>
          <p:cNvPr id="3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97BB2A79-1F5B-4502-B2AE-9AD8B46E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9" y="2298869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E27AA-6A27-4495-8883-17173AAB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609387" y="316877"/>
            <a:ext cx="555824" cy="4883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B4BC23-8C11-40A1-A6F7-DDEFAA40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169149-4BD7-4092-BDCD-DFDE2AE563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958214" y="2966937"/>
            <a:ext cx="488385" cy="4883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74BB249-8AAA-4CBA-BF6F-F94B519AD4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921185" y="2048461"/>
            <a:ext cx="488385" cy="4883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A5695D-62CC-4EE2-8324-1D4A5A74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695399" y="1419502"/>
            <a:ext cx="488385" cy="48838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D84D572-8888-4EA9-887C-63D2FAAF44E7}"/>
              </a:ext>
            </a:extLst>
          </p:cNvPr>
          <p:cNvSpPr/>
          <p:nvPr/>
        </p:nvSpPr>
        <p:spPr>
          <a:xfrm>
            <a:off x="-1" y="-4064"/>
            <a:ext cx="12436476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APPS FOR MICROSOFT TEAMS</a:t>
            </a:r>
          </a:p>
        </p:txBody>
      </p:sp>
      <p:sp>
        <p:nvSpPr>
          <p:cNvPr id="6" name="AutoShape 12" descr="https://encrypted-tbn0.gstatic.com/images?q=tbn:ANd9GcQKwQqm3kFIf79y3MSNr8OOofV6_9979U1ToKcuDTQ-KS4lK0X7">
            <a:extLst>
              <a:ext uri="{FF2B5EF4-FFF2-40B4-BE49-F238E27FC236}">
                <a16:creationId xmlns:a16="http://schemas.microsoft.com/office/drawing/2014/main" id="{5650A3A9-DF05-4D49-B758-965F0AF0F2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FE395EA-D27A-47BB-AC56-30641B97E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255" y="2124026"/>
            <a:ext cx="1156055" cy="12211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F3FE66B-9FBD-4DC1-9FEC-CC6F677B0526}"/>
              </a:ext>
            </a:extLst>
          </p:cNvPr>
          <p:cNvSpPr/>
          <p:nvPr/>
        </p:nvSpPr>
        <p:spPr>
          <a:xfrm>
            <a:off x="5158162" y="1687656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0C25437-39D5-49BE-956A-B37C24AABD9F}"/>
              </a:ext>
            </a:extLst>
          </p:cNvPr>
          <p:cNvSpPr/>
          <p:nvPr/>
        </p:nvSpPr>
        <p:spPr>
          <a:xfrm>
            <a:off x="5101283" y="2372968"/>
            <a:ext cx="5387731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SUPPORTS ANY WEB-PROGRAMMING TECHNOLOGY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CBD8CA-7105-4A29-9003-06D23A9F0B24}"/>
              </a:ext>
            </a:extLst>
          </p:cNvPr>
          <p:cNvSpPr/>
          <p:nvPr/>
        </p:nvSpPr>
        <p:spPr>
          <a:xfrm>
            <a:off x="5107443" y="3082290"/>
            <a:ext cx="5387731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RUNS ON ANY PLATFORM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9A7723-F680-4F12-94BB-FFA6F5951185}"/>
              </a:ext>
            </a:extLst>
          </p:cNvPr>
          <p:cNvCxnSpPr/>
          <p:nvPr/>
        </p:nvCxnSpPr>
        <p:spPr>
          <a:xfrm>
            <a:off x="152400" y="3970291"/>
            <a:ext cx="1243647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AADF272-A725-497D-A2A1-541C6B0BA6D4}"/>
              </a:ext>
            </a:extLst>
          </p:cNvPr>
          <p:cNvSpPr/>
          <p:nvPr/>
        </p:nvSpPr>
        <p:spPr>
          <a:xfrm>
            <a:off x="1583033" y="4813536"/>
            <a:ext cx="3110182" cy="12528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App Package </a:t>
            </a:r>
          </a:p>
          <a:p>
            <a:pPr algn="ctr"/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(.zip)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FEC803A-98EB-43EA-AE56-709CBF28C2F2}"/>
              </a:ext>
            </a:extLst>
          </p:cNvPr>
          <p:cNvSpPr/>
          <p:nvPr/>
        </p:nvSpPr>
        <p:spPr>
          <a:xfrm>
            <a:off x="5154872" y="4409715"/>
            <a:ext cx="584479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MANIFEST (.json), TWO ICONS    32 x 32 PNG,  192 x 192 PNG</a:t>
            </a:r>
          </a:p>
          <a:p>
            <a:endParaRPr lang="en-IN" sz="16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70BC20-793B-496B-8325-7E728319E33F}"/>
              </a:ext>
            </a:extLst>
          </p:cNvPr>
          <p:cNvSpPr/>
          <p:nvPr/>
        </p:nvSpPr>
        <p:spPr>
          <a:xfrm>
            <a:off x="5186067" y="4944451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INTO TEAMS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38ED5C-E16E-49B6-8715-0B05BA1AA06F}"/>
              </a:ext>
            </a:extLst>
          </p:cNvPr>
          <p:cNvSpPr/>
          <p:nvPr/>
        </p:nvSpPr>
        <p:spPr>
          <a:xfrm>
            <a:off x="5186067" y="5634729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PUBLISH ON APP SOURCE</a:t>
            </a:r>
          </a:p>
        </p:txBody>
      </p:sp>
    </p:spTree>
    <p:extLst>
      <p:ext uri="{BB962C8B-B14F-4D97-AF65-F5344CB8AC3E}">
        <p14:creationId xmlns:p14="http://schemas.microsoft.com/office/powerpoint/2010/main" val="6545366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60" grpId="0" animBg="1"/>
      <p:bldP spid="61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A4C9E-2FB0-46E6-96D5-19EE49ECBE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7456088" y="1656873"/>
            <a:ext cx="488385" cy="488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F56CB-0768-4E0A-A749-D8314FD9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250558" y="4504924"/>
            <a:ext cx="555824" cy="488385"/>
          </a:xfrm>
          <a:prstGeom prst="rect">
            <a:avLst/>
          </a:prstGeom>
        </p:spPr>
      </p:pic>
      <p:pic>
        <p:nvPicPr>
          <p:cNvPr id="205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749E32B-55D2-4D8C-B5A2-4124D133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014" y="263070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4EF64-1F05-4C81-8C1F-85C94AC5D9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9082969" y="145511"/>
            <a:ext cx="488385" cy="48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8BC8C-4BBB-43A7-AC34-E258256939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10194107" y="961130"/>
            <a:ext cx="555824" cy="488385"/>
          </a:xfrm>
          <a:prstGeom prst="rect">
            <a:avLst/>
          </a:prstGeom>
        </p:spPr>
      </p:pic>
      <p:pic>
        <p:nvPicPr>
          <p:cNvPr id="1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A7CC580-9B73-4197-93F9-889998EE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9" y="1544142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7F1A6-EC17-4233-BAF9-E1CEAE9417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067671" y="3970291"/>
            <a:ext cx="488385" cy="48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BE3AD-F1F4-4CD6-9517-D03AD43061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8119646" y="2608479"/>
            <a:ext cx="555824" cy="488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96BFA-3A95-4C26-8286-82FED167B7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161338" y="712033"/>
            <a:ext cx="488385" cy="488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CAA4F0-EB4C-47A0-919C-D693EB44E9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955808" y="3560084"/>
            <a:ext cx="555824" cy="488385"/>
          </a:xfrm>
          <a:prstGeom prst="rect">
            <a:avLst/>
          </a:prstGeom>
        </p:spPr>
      </p:pic>
      <p:pic>
        <p:nvPicPr>
          <p:cNvPr id="20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30678D7A-90E0-470A-8700-913E476A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74" y="3743588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57496-AC02-4651-AB51-CE2E50B598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681874" y="2338904"/>
            <a:ext cx="488385" cy="4883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7D76CB-7082-4F00-B365-79C5EF1C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070165" y="5596475"/>
            <a:ext cx="555824" cy="488385"/>
          </a:xfrm>
          <a:prstGeom prst="rect">
            <a:avLst/>
          </a:prstGeom>
        </p:spPr>
      </p:pic>
      <p:pic>
        <p:nvPicPr>
          <p:cNvPr id="23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F10587C4-B82E-4522-9AAB-E506FB96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2" y="6145245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A26F4-8859-4370-BEE9-45CD6B03F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827689" y="3138920"/>
            <a:ext cx="488385" cy="4883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C19064-89FE-4ABF-B045-969F50F2E6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9253852" y="1808463"/>
            <a:ext cx="555824" cy="488385"/>
          </a:xfrm>
          <a:prstGeom prst="rect">
            <a:avLst/>
          </a:prstGeom>
        </p:spPr>
      </p:pic>
      <p:pic>
        <p:nvPicPr>
          <p:cNvPr id="2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77C3D37C-3F52-4FE7-A094-4FB55B38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986323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4385C7-B97D-450F-A6A0-6BC49A674E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2301769" y="4660775"/>
            <a:ext cx="555824" cy="488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2D79CC-585D-43B0-83CD-1132759B77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18882" y="4126142"/>
            <a:ext cx="488385" cy="4883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284479-9471-44D5-8D93-89C5AE844D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007019" y="3715935"/>
            <a:ext cx="555824" cy="4883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0BA76D-CF09-4FC1-95C6-FACCE541CB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121376" y="5752326"/>
            <a:ext cx="555824" cy="488385"/>
          </a:xfrm>
          <a:prstGeom prst="rect">
            <a:avLst/>
          </a:prstGeom>
        </p:spPr>
      </p:pic>
      <p:pic>
        <p:nvPicPr>
          <p:cNvPr id="31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096EF56-1A03-472E-8CC3-66A5662B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93" y="630109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8BCE0369-1533-4111-B532-F7A54FD9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61" y="5142174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6066FD-4944-44A6-9D9D-ABF65BADA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047933" y="212154"/>
            <a:ext cx="488385" cy="4883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C62347-ADED-4D79-9415-4D38D5E6C7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142016" y="1576243"/>
            <a:ext cx="555824" cy="488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85AF0A-2B94-4AEE-A544-8E1533D409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172243" y="2770783"/>
            <a:ext cx="555824" cy="488385"/>
          </a:xfrm>
          <a:prstGeom prst="rect">
            <a:avLst/>
          </a:prstGeom>
        </p:spPr>
      </p:pic>
      <p:pic>
        <p:nvPicPr>
          <p:cNvPr id="3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97BB2A79-1F5B-4502-B2AE-9AD8B46E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9" y="2298869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B2B8EA-F158-4182-B2E5-A7310999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273719" y="894185"/>
            <a:ext cx="488385" cy="4883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E27AA-6A27-4495-8883-17173AAB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609387" y="316877"/>
            <a:ext cx="555824" cy="4883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B4BC23-8C11-40A1-A6F7-DDEFAA40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4B252C-DF73-43E8-BC94-730A0A0DC304}"/>
              </a:ext>
            </a:extLst>
          </p:cNvPr>
          <p:cNvSpPr/>
          <p:nvPr/>
        </p:nvSpPr>
        <p:spPr>
          <a:xfrm>
            <a:off x="-1" y="-4064"/>
            <a:ext cx="12436476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SPFX – WEBPART &amp; TEAMS TAB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E2D15B8-E1BF-4C16-B5F6-BF6DD1A9F5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167" y="4840758"/>
            <a:ext cx="1187114" cy="104308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9C416BC-31A3-4C2B-AFED-925635A48CF5}"/>
              </a:ext>
            </a:extLst>
          </p:cNvPr>
          <p:cNvSpPr/>
          <p:nvPr/>
        </p:nvSpPr>
        <p:spPr>
          <a:xfrm>
            <a:off x="1709325" y="5634426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 TEAMS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14700BC-AF79-49BD-AA4D-F0AF6D5E8A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958214" y="2966937"/>
            <a:ext cx="488385" cy="4883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05258FF-847E-482D-AB23-C006E0AA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21185" y="2048461"/>
            <a:ext cx="488385" cy="4883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B98BC7-CE65-44F9-B63A-7C75DB30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695399" y="1419502"/>
            <a:ext cx="488385" cy="4883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C1458F-BA74-466B-8647-228873E90A97}"/>
              </a:ext>
            </a:extLst>
          </p:cNvPr>
          <p:cNvCxnSpPr/>
          <p:nvPr/>
        </p:nvCxnSpPr>
        <p:spPr>
          <a:xfrm>
            <a:off x="-3762" y="4048469"/>
            <a:ext cx="1243647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4676C7A-890D-40DF-BA5A-9CD9A50AEA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597" y="1968874"/>
            <a:ext cx="1210492" cy="121049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026C95F-4D40-439A-8364-68E7696F673D}"/>
              </a:ext>
            </a:extLst>
          </p:cNvPr>
          <p:cNvSpPr/>
          <p:nvPr/>
        </p:nvSpPr>
        <p:spPr>
          <a:xfrm>
            <a:off x="1652000" y="2876477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SHAREPOINT ONLINE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683FF0-F6DA-4EB7-AD01-C30133DE0720}"/>
              </a:ext>
            </a:extLst>
          </p:cNvPr>
          <p:cNvSpPr/>
          <p:nvPr/>
        </p:nvSpPr>
        <p:spPr>
          <a:xfrm>
            <a:off x="5625989" y="3707086"/>
            <a:ext cx="4733552" cy="72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SHAREPOINT FRAMEWORK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A00BFB-3CD9-4173-B3D3-A2ABF835F515}"/>
              </a:ext>
            </a:extLst>
          </p:cNvPr>
          <p:cNvSpPr/>
          <p:nvPr/>
        </p:nvSpPr>
        <p:spPr>
          <a:xfrm>
            <a:off x="6153048" y="1746380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WEBP PARTS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BAA666-4A55-4C41-B0D7-95E86D4ACA2E}"/>
              </a:ext>
            </a:extLst>
          </p:cNvPr>
          <p:cNvSpPr/>
          <p:nvPr/>
        </p:nvSpPr>
        <p:spPr>
          <a:xfrm>
            <a:off x="6185357" y="4693657"/>
            <a:ext cx="5242732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TABS ( TEAM or PERSONAL) – Hosted in SharePoint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48E4C44-ABE7-4E5A-9A3F-DCF44D55C41D}"/>
              </a:ext>
            </a:extLst>
          </p:cNvPr>
          <p:cNvSpPr/>
          <p:nvPr/>
        </p:nvSpPr>
        <p:spPr>
          <a:xfrm>
            <a:off x="6185357" y="5315768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APP (.zip)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A10538-F9EB-4E1E-9BE2-E6A677C42603}"/>
              </a:ext>
            </a:extLst>
          </p:cNvPr>
          <p:cNvSpPr/>
          <p:nvPr/>
        </p:nvSpPr>
        <p:spPr>
          <a:xfrm>
            <a:off x="6114335" y="2408143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SPFx</a:t>
            </a:r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SOLUTION (.</a:t>
            </a:r>
            <a:r>
              <a:rPr lang="en-IN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sppkg</a:t>
            </a:r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216963-BD7E-429C-B374-749797A9F4E0}"/>
              </a:ext>
            </a:extLst>
          </p:cNvPr>
          <p:cNvSpPr/>
          <p:nvPr/>
        </p:nvSpPr>
        <p:spPr>
          <a:xfrm>
            <a:off x="6100118" y="2967470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CATALOG SITE OR STORE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C9AB96-4700-4700-BCA0-0A2729136763}"/>
              </a:ext>
            </a:extLst>
          </p:cNvPr>
          <p:cNvSpPr/>
          <p:nvPr/>
        </p:nvSpPr>
        <p:spPr>
          <a:xfrm>
            <a:off x="6182440" y="5922492"/>
            <a:ext cx="5242732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OR STORE</a:t>
            </a:r>
          </a:p>
        </p:txBody>
      </p:sp>
    </p:spTree>
    <p:extLst>
      <p:ext uri="{BB962C8B-B14F-4D97-AF65-F5344CB8AC3E}">
        <p14:creationId xmlns:p14="http://schemas.microsoft.com/office/powerpoint/2010/main" val="1895343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7A3225C-2AB4-4699-8EF8-C8DE73570BBB}"/>
              </a:ext>
            </a:extLst>
          </p:cNvPr>
          <p:cNvGrpSpPr/>
          <p:nvPr/>
        </p:nvGrpSpPr>
        <p:grpSpPr>
          <a:xfrm>
            <a:off x="882" y="-1"/>
            <a:ext cx="12434711" cy="6994525"/>
            <a:chOff x="0" y="0"/>
            <a:chExt cx="12192000" cy="68580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98860B1-421A-4752-A791-8998897BC13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85A9727-356E-4E3C-B77F-F8E771969F57}"/>
                  </a:ext>
                </a:extLst>
              </p:cNvPr>
              <p:cNvSpPr/>
              <p:nvPr/>
            </p:nvSpPr>
            <p:spPr bwMode="auto">
              <a:xfrm>
                <a:off x="293688" y="292100"/>
                <a:ext cx="686025" cy="6860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E12FD7CD-5911-4563-9C40-0F9B90D20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56" t="5354" r="-9797" b="17409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C0E3A2-D735-4471-BA8B-E5E25202C83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FFFFFF">
                    <a:alpha val="31000"/>
                  </a:srgbClr>
                </a:gs>
                <a:gs pos="72000">
                  <a:srgbClr val="FFFFFF"/>
                </a:gs>
              </a:gsLst>
              <a:lin ang="21594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5292C0F-BB3B-428D-A60E-FF67478F13D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1000">
                  <a:srgbClr val="FFFFFF">
                    <a:alpha val="0"/>
                  </a:srgbClr>
                </a:gs>
                <a:gs pos="87000">
                  <a:srgbClr val="FFFFFF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BACC7E-6120-4308-B30B-002CC64E84C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8000">
                  <a:srgbClr val="FFFFFF">
                    <a:alpha val="0"/>
                  </a:srgbClr>
                </a:gs>
                <a:gs pos="53000">
                  <a:srgbClr val="FFFFFF"/>
                </a:gs>
              </a:gsLst>
              <a:lin ang="19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30ECF0-A5EE-4FBF-9F27-5BD1CCA18892}"/>
              </a:ext>
            </a:extLst>
          </p:cNvPr>
          <p:cNvGrpSpPr/>
          <p:nvPr/>
        </p:nvGrpSpPr>
        <p:grpSpPr>
          <a:xfrm>
            <a:off x="8376115" y="2984462"/>
            <a:ext cx="1457293" cy="1352540"/>
            <a:chOff x="3294798" y="728277"/>
            <a:chExt cx="5442391" cy="5051185"/>
          </a:xfrm>
          <a:noFill/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C92A176-1123-43C1-B08B-12D22E05F62B}"/>
                </a:ext>
              </a:extLst>
            </p:cNvPr>
            <p:cNvGrpSpPr/>
            <p:nvPr/>
          </p:nvGrpSpPr>
          <p:grpSpPr>
            <a:xfrm>
              <a:off x="3294798" y="3142688"/>
              <a:ext cx="498403" cy="498402"/>
              <a:chOff x="13621735" y="1943807"/>
              <a:chExt cx="563360" cy="563360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17C4BE1-106D-4903-B43A-3B3B1C400522}"/>
                  </a:ext>
                </a:extLst>
              </p:cNvPr>
              <p:cNvSpPr/>
              <p:nvPr/>
            </p:nvSpPr>
            <p:spPr bwMode="auto">
              <a:xfrm>
                <a:off x="13621735" y="1943807"/>
                <a:ext cx="563360" cy="563360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id="{C4F25B00-BA40-40E7-B509-9BACCF36B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32036" y="2106523"/>
                <a:ext cx="142757" cy="23792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FC7B121-A8C4-4806-957C-8EA89A05200F}"/>
                </a:ext>
              </a:extLst>
            </p:cNvPr>
            <p:cNvGrpSpPr/>
            <p:nvPr/>
          </p:nvGrpSpPr>
          <p:grpSpPr>
            <a:xfrm>
              <a:off x="7588764" y="5147407"/>
              <a:ext cx="397084" cy="397084"/>
              <a:chOff x="13928921" y="5641579"/>
              <a:chExt cx="696017" cy="696017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8BD54AD1-E7D3-4D06-B4D1-EE7FD6896CEF}"/>
                  </a:ext>
                </a:extLst>
              </p:cNvPr>
              <p:cNvSpPr/>
              <p:nvPr/>
            </p:nvSpPr>
            <p:spPr bwMode="auto">
              <a:xfrm>
                <a:off x="13928921" y="5641579"/>
                <a:ext cx="696017" cy="69601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3165F003-989E-409D-AFE4-AFE50FA00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041" y="5862043"/>
                <a:ext cx="347776" cy="255088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90FA582-DBED-46BF-93A1-8029641FA2AE}"/>
                </a:ext>
              </a:extLst>
            </p:cNvPr>
            <p:cNvGrpSpPr/>
            <p:nvPr/>
          </p:nvGrpSpPr>
          <p:grpSpPr>
            <a:xfrm>
              <a:off x="7192179" y="976888"/>
              <a:ext cx="493832" cy="493832"/>
              <a:chOff x="13203360" y="3110330"/>
              <a:chExt cx="696132" cy="696132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BE70D720-7D64-41CB-9A39-F5295EFBBE8A}"/>
                  </a:ext>
                </a:extLst>
              </p:cNvPr>
              <p:cNvSpPr/>
              <p:nvPr/>
            </p:nvSpPr>
            <p:spPr bwMode="auto">
              <a:xfrm>
                <a:off x="13203360" y="3110330"/>
                <a:ext cx="696132" cy="69613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grpSp>
            <p:nvGrpSpPr>
              <p:cNvPr id="231" name="Group 326">
                <a:extLst>
                  <a:ext uri="{FF2B5EF4-FFF2-40B4-BE49-F238E27FC236}">
                    <a16:creationId xmlns:a16="http://schemas.microsoft.com/office/drawing/2014/main" id="{A00E6051-255F-4E01-A1F2-0E6E78828A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342189" y="3327841"/>
                <a:ext cx="443136" cy="263812"/>
                <a:chOff x="6817" y="2557"/>
                <a:chExt cx="257" cy="153"/>
              </a:xfrm>
              <a:grpFill/>
            </p:grpSpPr>
            <p:sp>
              <p:nvSpPr>
                <p:cNvPr id="232" name="Rectangle 327">
                  <a:extLst>
                    <a:ext uri="{FF2B5EF4-FFF2-40B4-BE49-F238E27FC236}">
                      <a16:creationId xmlns:a16="http://schemas.microsoft.com/office/drawing/2014/main" id="{3D65B537-DBB4-42FA-87A2-536C26615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0" y="2557"/>
                  <a:ext cx="169" cy="107"/>
                </a:xfrm>
                <a:prstGeom prst="rect">
                  <a:avLst/>
                </a:pr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Freeform 328">
                  <a:extLst>
                    <a:ext uri="{FF2B5EF4-FFF2-40B4-BE49-F238E27FC236}">
                      <a16:creationId xmlns:a16="http://schemas.microsoft.com/office/drawing/2014/main" id="{53EA4D7F-5B3B-4BB7-B0C7-5AD2F609C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" y="2664"/>
                  <a:ext cx="257" cy="46"/>
                </a:xfrm>
                <a:custGeom>
                  <a:avLst/>
                  <a:gdLst>
                    <a:gd name="T0" fmla="*/ 212 w 257"/>
                    <a:gd name="T1" fmla="*/ 1 h 46"/>
                    <a:gd name="T2" fmla="*/ 257 w 257"/>
                    <a:gd name="T3" fmla="*/ 46 h 46"/>
                    <a:gd name="T4" fmla="*/ 0 w 257"/>
                    <a:gd name="T5" fmla="*/ 46 h 46"/>
                    <a:gd name="T6" fmla="*/ 47 w 257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46">
                      <a:moveTo>
                        <a:pt x="212" y="1"/>
                      </a:moveTo>
                      <a:lnTo>
                        <a:pt x="257" y="46"/>
                      </a:lnTo>
                      <a:lnTo>
                        <a:pt x="0" y="46"/>
                      </a:lnTo>
                      <a:lnTo>
                        <a:pt x="47" y="0"/>
                      </a:lnTo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DFD04F1-080C-4F3F-A712-F9C0646809AB}"/>
                </a:ext>
              </a:extLst>
            </p:cNvPr>
            <p:cNvGrpSpPr/>
            <p:nvPr/>
          </p:nvGrpSpPr>
          <p:grpSpPr>
            <a:xfrm>
              <a:off x="3825501" y="4640266"/>
              <a:ext cx="498403" cy="498402"/>
              <a:chOff x="3031579" y="3111346"/>
              <a:chExt cx="498403" cy="498402"/>
            </a:xfrm>
            <a:grpFill/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D330C21-E128-4D92-9607-57100D12147A}"/>
                  </a:ext>
                </a:extLst>
              </p:cNvPr>
              <p:cNvSpPr/>
              <p:nvPr/>
            </p:nvSpPr>
            <p:spPr bwMode="auto">
              <a:xfrm>
                <a:off x="3031579" y="3111346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9" name="browser">
                <a:extLst>
                  <a:ext uri="{FF2B5EF4-FFF2-40B4-BE49-F238E27FC236}">
                    <a16:creationId xmlns:a16="http://schemas.microsoft.com/office/drawing/2014/main" id="{AD66A4EA-980B-4ECE-A682-D9040DF1B0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62137" y="3258573"/>
                <a:ext cx="237286" cy="203948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1201C1-0EBF-4E6C-985B-81CDEE8C5C91}"/>
                </a:ext>
              </a:extLst>
            </p:cNvPr>
            <p:cNvGrpSpPr/>
            <p:nvPr/>
          </p:nvGrpSpPr>
          <p:grpSpPr>
            <a:xfrm>
              <a:off x="8321799" y="3810958"/>
              <a:ext cx="415390" cy="415388"/>
              <a:chOff x="8434940" y="4202643"/>
              <a:chExt cx="498403" cy="498402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935F0C8-B97B-461F-B5D0-6BB2B3C25E03}"/>
                  </a:ext>
                </a:extLst>
              </p:cNvPr>
              <p:cNvSpPr/>
              <p:nvPr/>
            </p:nvSpPr>
            <p:spPr bwMode="auto">
              <a:xfrm>
                <a:off x="8434940" y="4202643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7" name="browser_4">
                <a:extLst>
                  <a:ext uri="{FF2B5EF4-FFF2-40B4-BE49-F238E27FC236}">
                    <a16:creationId xmlns:a16="http://schemas.microsoft.com/office/drawing/2014/main" id="{F794ACEA-4595-44BD-8F7F-4A4B8068A3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63047" y="4362127"/>
                <a:ext cx="242188" cy="179435"/>
              </a:xfrm>
              <a:custGeom>
                <a:avLst/>
                <a:gdLst>
                  <a:gd name="T0" fmla="*/ 33 w 247"/>
                  <a:gd name="T1" fmla="*/ 100 h 183"/>
                  <a:gd name="T2" fmla="*/ 131 w 247"/>
                  <a:gd name="T3" fmla="*/ 100 h 183"/>
                  <a:gd name="T4" fmla="*/ 33 w 247"/>
                  <a:gd name="T5" fmla="*/ 150 h 183"/>
                  <a:gd name="T6" fmla="*/ 131 w 247"/>
                  <a:gd name="T7" fmla="*/ 150 h 183"/>
                  <a:gd name="T8" fmla="*/ 215 w 247"/>
                  <a:gd name="T9" fmla="*/ 124 h 183"/>
                  <a:gd name="T10" fmla="*/ 215 w 247"/>
                  <a:gd name="T11" fmla="*/ 100 h 183"/>
                  <a:gd name="T12" fmla="*/ 165 w 247"/>
                  <a:gd name="T13" fmla="*/ 100 h 183"/>
                  <a:gd name="T14" fmla="*/ 165 w 247"/>
                  <a:gd name="T15" fmla="*/ 150 h 183"/>
                  <a:gd name="T16" fmla="*/ 215 w 247"/>
                  <a:gd name="T17" fmla="*/ 150 h 183"/>
                  <a:gd name="T18" fmla="*/ 215 w 247"/>
                  <a:gd name="T19" fmla="*/ 124 h 183"/>
                  <a:gd name="T20" fmla="*/ 215 w 247"/>
                  <a:gd name="T21" fmla="*/ 50 h 183"/>
                  <a:gd name="T22" fmla="*/ 215 w 247"/>
                  <a:gd name="T23" fmla="*/ 33 h 183"/>
                  <a:gd name="T24" fmla="*/ 33 w 247"/>
                  <a:gd name="T25" fmla="*/ 33 h 183"/>
                  <a:gd name="T26" fmla="*/ 33 w 247"/>
                  <a:gd name="T27" fmla="*/ 68 h 183"/>
                  <a:gd name="T28" fmla="*/ 215 w 247"/>
                  <a:gd name="T29" fmla="*/ 68 h 183"/>
                  <a:gd name="T30" fmla="*/ 215 w 247"/>
                  <a:gd name="T31" fmla="*/ 50 h 183"/>
                  <a:gd name="T32" fmla="*/ 247 w 247"/>
                  <a:gd name="T33" fmla="*/ 92 h 183"/>
                  <a:gd name="T34" fmla="*/ 247 w 247"/>
                  <a:gd name="T35" fmla="*/ 0 h 183"/>
                  <a:gd name="T36" fmla="*/ 0 w 247"/>
                  <a:gd name="T37" fmla="*/ 0 h 183"/>
                  <a:gd name="T38" fmla="*/ 0 w 247"/>
                  <a:gd name="T39" fmla="*/ 183 h 183"/>
                  <a:gd name="T40" fmla="*/ 247 w 247"/>
                  <a:gd name="T41" fmla="*/ 183 h 183"/>
                  <a:gd name="T42" fmla="*/ 247 w 247"/>
                  <a:gd name="T43" fmla="*/ 9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" h="183">
                    <a:moveTo>
                      <a:pt x="33" y="100"/>
                    </a:moveTo>
                    <a:lnTo>
                      <a:pt x="131" y="100"/>
                    </a:lnTo>
                    <a:moveTo>
                      <a:pt x="33" y="150"/>
                    </a:moveTo>
                    <a:lnTo>
                      <a:pt x="131" y="150"/>
                    </a:lnTo>
                    <a:moveTo>
                      <a:pt x="215" y="124"/>
                    </a:moveTo>
                    <a:lnTo>
                      <a:pt x="215" y="100"/>
                    </a:lnTo>
                    <a:lnTo>
                      <a:pt x="165" y="100"/>
                    </a:lnTo>
                    <a:lnTo>
                      <a:pt x="165" y="150"/>
                    </a:lnTo>
                    <a:lnTo>
                      <a:pt x="215" y="150"/>
                    </a:lnTo>
                    <a:lnTo>
                      <a:pt x="215" y="124"/>
                    </a:lnTo>
                    <a:moveTo>
                      <a:pt x="215" y="50"/>
                    </a:moveTo>
                    <a:lnTo>
                      <a:pt x="215" y="33"/>
                    </a:lnTo>
                    <a:lnTo>
                      <a:pt x="33" y="33"/>
                    </a:lnTo>
                    <a:lnTo>
                      <a:pt x="33" y="68"/>
                    </a:lnTo>
                    <a:lnTo>
                      <a:pt x="215" y="68"/>
                    </a:lnTo>
                    <a:lnTo>
                      <a:pt x="215" y="50"/>
                    </a:lnTo>
                    <a:moveTo>
                      <a:pt x="247" y="92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247" y="183"/>
                    </a:lnTo>
                    <a:lnTo>
                      <a:pt x="247" y="92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10E82AE-8872-4022-9E77-18EC228A94F1}"/>
                </a:ext>
              </a:extLst>
            </p:cNvPr>
            <p:cNvGrpSpPr/>
            <p:nvPr/>
          </p:nvGrpSpPr>
          <p:grpSpPr>
            <a:xfrm>
              <a:off x="4345970" y="1093077"/>
              <a:ext cx="430322" cy="430320"/>
              <a:chOff x="8682536" y="1611842"/>
              <a:chExt cx="498403" cy="498402"/>
            </a:xfrm>
            <a:grpFill/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8FCD584-9C02-402F-B945-D9F21703EC19}"/>
                  </a:ext>
                </a:extLst>
              </p:cNvPr>
              <p:cNvSpPr/>
              <p:nvPr/>
            </p:nvSpPr>
            <p:spPr bwMode="auto">
              <a:xfrm>
                <a:off x="8682536" y="1611842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5" name="professional services">
                <a:extLst>
                  <a:ext uri="{FF2B5EF4-FFF2-40B4-BE49-F238E27FC236}">
                    <a16:creationId xmlns:a16="http://schemas.microsoft.com/office/drawing/2014/main" id="{3E28C73B-ADD8-4A59-A3B1-AABBDFF72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7513" y="1760401"/>
                <a:ext cx="228461" cy="201284"/>
              </a:xfrm>
              <a:custGeom>
                <a:avLst/>
                <a:gdLst>
                  <a:gd name="T0" fmla="*/ 0 w 269"/>
                  <a:gd name="T1" fmla="*/ 192 h 237"/>
                  <a:gd name="T2" fmla="*/ 269 w 269"/>
                  <a:gd name="T3" fmla="*/ 192 h 237"/>
                  <a:gd name="T4" fmla="*/ 65 w 269"/>
                  <a:gd name="T5" fmla="*/ 109 h 237"/>
                  <a:gd name="T6" fmla="*/ 65 w 269"/>
                  <a:gd name="T7" fmla="*/ 154 h 237"/>
                  <a:gd name="T8" fmla="*/ 225 w 269"/>
                  <a:gd name="T9" fmla="*/ 154 h 237"/>
                  <a:gd name="T10" fmla="*/ 225 w 269"/>
                  <a:gd name="T11" fmla="*/ 70 h 237"/>
                  <a:gd name="T12" fmla="*/ 141 w 269"/>
                  <a:gd name="T13" fmla="*/ 70 h 237"/>
                  <a:gd name="T14" fmla="*/ 141 w 269"/>
                  <a:gd name="T15" fmla="*/ 109 h 237"/>
                  <a:gd name="T16" fmla="*/ 141 w 269"/>
                  <a:gd name="T17" fmla="*/ 109 h 237"/>
                  <a:gd name="T18" fmla="*/ 141 w 269"/>
                  <a:gd name="T19" fmla="*/ 39 h 237"/>
                  <a:gd name="T20" fmla="*/ 38 w 269"/>
                  <a:gd name="T21" fmla="*/ 39 h 237"/>
                  <a:gd name="T22" fmla="*/ 38 w 269"/>
                  <a:gd name="T23" fmla="*/ 109 h 237"/>
                  <a:gd name="T24" fmla="*/ 60 w 269"/>
                  <a:gd name="T25" fmla="*/ 109 h 237"/>
                  <a:gd name="T26" fmla="*/ 141 w 269"/>
                  <a:gd name="T27" fmla="*/ 109 h 237"/>
                  <a:gd name="T28" fmla="*/ 141 w 269"/>
                  <a:gd name="T29" fmla="*/ 109 h 237"/>
                  <a:gd name="T30" fmla="*/ 0 w 269"/>
                  <a:gd name="T31" fmla="*/ 0 h 237"/>
                  <a:gd name="T32" fmla="*/ 0 w 269"/>
                  <a:gd name="T33" fmla="*/ 237 h 237"/>
                  <a:gd name="T34" fmla="*/ 269 w 269"/>
                  <a:gd name="T35" fmla="*/ 237 h 237"/>
                  <a:gd name="T36" fmla="*/ 269 w 269"/>
                  <a:gd name="T37" fmla="*/ 0 h 237"/>
                  <a:gd name="T38" fmla="*/ 0 w 269"/>
                  <a:gd name="T39" fmla="*/ 0 h 237"/>
                  <a:gd name="T40" fmla="*/ 0 w 269"/>
                  <a:gd name="T4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9" h="237">
                    <a:moveTo>
                      <a:pt x="0" y="192"/>
                    </a:moveTo>
                    <a:lnTo>
                      <a:pt x="269" y="192"/>
                    </a:lnTo>
                    <a:moveTo>
                      <a:pt x="65" y="109"/>
                    </a:moveTo>
                    <a:lnTo>
                      <a:pt x="65" y="154"/>
                    </a:lnTo>
                    <a:lnTo>
                      <a:pt x="225" y="154"/>
                    </a:lnTo>
                    <a:lnTo>
                      <a:pt x="225" y="70"/>
                    </a:lnTo>
                    <a:lnTo>
                      <a:pt x="141" y="70"/>
                    </a:lnTo>
                    <a:moveTo>
                      <a:pt x="141" y="109"/>
                    </a:moveTo>
                    <a:lnTo>
                      <a:pt x="141" y="109"/>
                    </a:lnTo>
                    <a:lnTo>
                      <a:pt x="141" y="39"/>
                    </a:lnTo>
                    <a:lnTo>
                      <a:pt x="38" y="39"/>
                    </a:lnTo>
                    <a:lnTo>
                      <a:pt x="38" y="109"/>
                    </a:lnTo>
                    <a:lnTo>
                      <a:pt x="60" y="109"/>
                    </a:lnTo>
                    <a:lnTo>
                      <a:pt x="141" y="109"/>
                    </a:lnTo>
                    <a:lnTo>
                      <a:pt x="141" y="109"/>
                    </a:lnTo>
                    <a:moveTo>
                      <a:pt x="0" y="0"/>
                    </a:moveTo>
                    <a:lnTo>
                      <a:pt x="0" y="237"/>
                    </a:lnTo>
                    <a:lnTo>
                      <a:pt x="269" y="237"/>
                    </a:lnTo>
                    <a:lnTo>
                      <a:pt x="26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1E7FC5-EE19-4844-B53C-A7B9A6ECDC55}"/>
                </a:ext>
              </a:extLst>
            </p:cNvPr>
            <p:cNvSpPr/>
            <p:nvPr/>
          </p:nvSpPr>
          <p:spPr bwMode="auto">
            <a:xfrm>
              <a:off x="5528241" y="72827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9A3AEC7-6870-40B1-9B95-6450CFC3A42D}"/>
                </a:ext>
              </a:extLst>
            </p:cNvPr>
            <p:cNvSpPr/>
            <p:nvPr/>
          </p:nvSpPr>
          <p:spPr bwMode="auto">
            <a:xfrm>
              <a:off x="4894115" y="5651434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515B5D-C9FB-4BFE-B4D8-67011198BBBA}"/>
                </a:ext>
              </a:extLst>
            </p:cNvPr>
            <p:cNvSpPr/>
            <p:nvPr/>
          </p:nvSpPr>
          <p:spPr bwMode="auto">
            <a:xfrm>
              <a:off x="8500083" y="259183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DA6AE1-D875-4ACC-824A-57118F01D145}"/>
                </a:ext>
              </a:extLst>
            </p:cNvPr>
            <p:cNvCxnSpPr>
              <a:cxnSpLocks/>
              <a:stCxn id="224" idx="3"/>
              <a:endCxn id="236" idx="0"/>
            </p:cNvCxnSpPr>
            <p:nvPr/>
          </p:nvCxnSpPr>
          <p:spPr>
            <a:xfrm flipH="1">
              <a:off x="3543999" y="1460379"/>
              <a:ext cx="864987" cy="16823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7AFCDD-EE3E-41D4-8B0A-CA876AAA14F3}"/>
                </a:ext>
              </a:extLst>
            </p:cNvPr>
            <p:cNvCxnSpPr>
              <a:cxnSpLocks/>
              <a:stCxn id="236" idx="4"/>
              <a:endCxn id="228" idx="1"/>
            </p:cNvCxnSpPr>
            <p:nvPr/>
          </p:nvCxnSpPr>
          <p:spPr>
            <a:xfrm>
              <a:off x="3544000" y="3641090"/>
              <a:ext cx="354490" cy="107216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D8CF9C-D836-4AFD-8E37-DBD10D9C8711}"/>
                </a:ext>
              </a:extLst>
            </p:cNvPr>
            <p:cNvCxnSpPr>
              <a:cxnSpLocks/>
              <a:stCxn id="224" idx="7"/>
              <a:endCxn id="182" idx="3"/>
            </p:cNvCxnSpPr>
            <p:nvPr/>
          </p:nvCxnSpPr>
          <p:spPr>
            <a:xfrm flipV="1">
              <a:off x="4713269" y="837555"/>
              <a:ext cx="833722" cy="31854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458604-0797-4C55-9FCA-306BBACD1BDF}"/>
                </a:ext>
              </a:extLst>
            </p:cNvPr>
            <p:cNvCxnSpPr>
              <a:cxnSpLocks/>
              <a:stCxn id="224" idx="7"/>
              <a:endCxn id="230" idx="2"/>
            </p:cNvCxnSpPr>
            <p:nvPr/>
          </p:nvCxnSpPr>
          <p:spPr>
            <a:xfrm>
              <a:off x="4713269" y="1156096"/>
              <a:ext cx="2478910" cy="677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9A587B-4020-4A25-83FD-AE75AA7571E9}"/>
                </a:ext>
              </a:extLst>
            </p:cNvPr>
            <p:cNvCxnSpPr>
              <a:cxnSpLocks/>
              <a:stCxn id="230" idx="5"/>
              <a:endCxn id="188" idx="1"/>
            </p:cNvCxnSpPr>
            <p:nvPr/>
          </p:nvCxnSpPr>
          <p:spPr>
            <a:xfrm>
              <a:off x="7613691" y="1398400"/>
              <a:ext cx="905141" cy="12121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B634104-51A9-4424-BA2E-A22395FA837B}"/>
                </a:ext>
              </a:extLst>
            </p:cNvPr>
            <p:cNvCxnSpPr>
              <a:cxnSpLocks/>
              <a:stCxn id="226" idx="0"/>
              <a:endCxn id="188" idx="4"/>
            </p:cNvCxnSpPr>
            <p:nvPr/>
          </p:nvCxnSpPr>
          <p:spPr>
            <a:xfrm flipV="1">
              <a:off x="8529494" y="2719865"/>
              <a:ext cx="34603" cy="109109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8C7720F-FEDF-4857-B7A4-30FB33DCCBB6}"/>
                </a:ext>
              </a:extLst>
            </p:cNvPr>
            <p:cNvCxnSpPr>
              <a:cxnSpLocks/>
              <a:stCxn id="226" idx="4"/>
              <a:endCxn id="234" idx="7"/>
            </p:cNvCxnSpPr>
            <p:nvPr/>
          </p:nvCxnSpPr>
          <p:spPr>
            <a:xfrm flipH="1">
              <a:off x="7927696" y="4226346"/>
              <a:ext cx="601798" cy="97921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A1FFBF-8643-4714-9DF4-D643474138E9}"/>
                </a:ext>
              </a:extLst>
            </p:cNvPr>
            <p:cNvCxnSpPr>
              <a:cxnSpLocks/>
              <a:stCxn id="234" idx="3"/>
              <a:endCxn id="184" idx="6"/>
            </p:cNvCxnSpPr>
            <p:nvPr/>
          </p:nvCxnSpPr>
          <p:spPr>
            <a:xfrm flipH="1">
              <a:off x="5022143" y="5486339"/>
              <a:ext cx="2624773" cy="2291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4D83B0C-8864-4AB1-B6CA-563A70F446FE}"/>
                </a:ext>
              </a:extLst>
            </p:cNvPr>
            <p:cNvCxnSpPr>
              <a:cxnSpLocks/>
              <a:stCxn id="228" idx="4"/>
              <a:endCxn id="184" idx="2"/>
            </p:cNvCxnSpPr>
            <p:nvPr/>
          </p:nvCxnSpPr>
          <p:spPr>
            <a:xfrm>
              <a:off x="4074703" y="5138668"/>
              <a:ext cx="819412" cy="5767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F5F1D9D-794B-4DC5-AD76-A2F01EAA45AC}"/>
                </a:ext>
              </a:extLst>
            </p:cNvPr>
            <p:cNvCxnSpPr>
              <a:cxnSpLocks/>
              <a:stCxn id="224" idx="4"/>
              <a:endCxn id="228" idx="0"/>
            </p:cNvCxnSpPr>
            <p:nvPr/>
          </p:nvCxnSpPr>
          <p:spPr>
            <a:xfrm flipH="1">
              <a:off x="4074702" y="1523397"/>
              <a:ext cx="486425" cy="311686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12FB97C-BA3C-4FDF-997C-D409AECFDBFD}"/>
                </a:ext>
              </a:extLst>
            </p:cNvPr>
            <p:cNvCxnSpPr>
              <a:cxnSpLocks/>
              <a:stCxn id="224" idx="5"/>
              <a:endCxn id="184" idx="1"/>
            </p:cNvCxnSpPr>
            <p:nvPr/>
          </p:nvCxnSpPr>
          <p:spPr>
            <a:xfrm>
              <a:off x="4713269" y="1460379"/>
              <a:ext cx="199596" cy="420980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F4ECFB-D50A-44A7-8DAF-1D2E650E8E65}"/>
                </a:ext>
              </a:extLst>
            </p:cNvPr>
            <p:cNvCxnSpPr>
              <a:cxnSpLocks/>
              <a:endCxn id="236" idx="5"/>
            </p:cNvCxnSpPr>
            <p:nvPr/>
          </p:nvCxnSpPr>
          <p:spPr>
            <a:xfrm flipH="1" flipV="1">
              <a:off x="3720212" y="3568100"/>
              <a:ext cx="1157619" cy="209822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7A568A8-BB46-4157-8186-440BD5C0D646}"/>
                </a:ext>
              </a:extLst>
            </p:cNvPr>
            <p:cNvCxnSpPr>
              <a:cxnSpLocks/>
              <a:stCxn id="234" idx="2"/>
              <a:endCxn id="236" idx="6"/>
            </p:cNvCxnSpPr>
            <p:nvPr/>
          </p:nvCxnSpPr>
          <p:spPr>
            <a:xfrm flipH="1" flipV="1">
              <a:off x="3793201" y="3391889"/>
              <a:ext cx="3795563" cy="195406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DD3CB2-C7AE-4752-AF5C-073836781733}"/>
                </a:ext>
              </a:extLst>
            </p:cNvPr>
            <p:cNvCxnSpPr>
              <a:cxnSpLocks/>
              <a:stCxn id="226" idx="2"/>
              <a:endCxn id="236" idx="7"/>
            </p:cNvCxnSpPr>
            <p:nvPr/>
          </p:nvCxnSpPr>
          <p:spPr>
            <a:xfrm flipH="1" flipV="1">
              <a:off x="3720212" y="3215677"/>
              <a:ext cx="4601588" cy="80297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9F5BC24-8E3F-4CA3-8083-68DD50A78D73}"/>
                </a:ext>
              </a:extLst>
            </p:cNvPr>
            <p:cNvCxnSpPr>
              <a:cxnSpLocks/>
              <a:stCxn id="230" idx="3"/>
              <a:endCxn id="236" idx="7"/>
            </p:cNvCxnSpPr>
            <p:nvPr/>
          </p:nvCxnSpPr>
          <p:spPr>
            <a:xfrm flipH="1">
              <a:off x="3720212" y="1398401"/>
              <a:ext cx="3544287" cy="181727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EE50D93-A60F-4CEA-ACB7-4F79EA092098}"/>
                </a:ext>
              </a:extLst>
            </p:cNvPr>
            <p:cNvCxnSpPr>
              <a:cxnSpLocks/>
              <a:stCxn id="230" idx="4"/>
              <a:endCxn id="226" idx="1"/>
            </p:cNvCxnSpPr>
            <p:nvPr/>
          </p:nvCxnSpPr>
          <p:spPr>
            <a:xfrm>
              <a:off x="7439095" y="1470720"/>
              <a:ext cx="943537" cy="2401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945ABFE-33C1-4A50-AB58-C6A4306C9816}"/>
                </a:ext>
              </a:extLst>
            </p:cNvPr>
            <p:cNvCxnSpPr>
              <a:cxnSpLocks/>
              <a:stCxn id="188" idx="1"/>
              <a:endCxn id="224" idx="6"/>
            </p:cNvCxnSpPr>
            <p:nvPr/>
          </p:nvCxnSpPr>
          <p:spPr>
            <a:xfrm flipH="1" flipV="1">
              <a:off x="4776288" y="1308238"/>
              <a:ext cx="3742545" cy="13023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1E5969-DC7B-4670-A484-AE15F638BED6}"/>
                </a:ext>
              </a:extLst>
            </p:cNvPr>
            <p:cNvCxnSpPr>
              <a:cxnSpLocks/>
              <a:stCxn id="234" idx="0"/>
              <a:endCxn id="230" idx="4"/>
            </p:cNvCxnSpPr>
            <p:nvPr/>
          </p:nvCxnSpPr>
          <p:spPr>
            <a:xfrm flipH="1" flipV="1">
              <a:off x="7439095" y="1470720"/>
              <a:ext cx="348212" cy="367668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66C77C-DC1E-436D-BF12-AF05B926535A}"/>
                </a:ext>
              </a:extLst>
            </p:cNvPr>
            <p:cNvCxnSpPr>
              <a:cxnSpLocks/>
              <a:stCxn id="234" idx="1"/>
              <a:endCxn id="224" idx="5"/>
            </p:cNvCxnSpPr>
            <p:nvPr/>
          </p:nvCxnSpPr>
          <p:spPr>
            <a:xfrm flipH="1" flipV="1">
              <a:off x="4713269" y="1460379"/>
              <a:ext cx="2933647" cy="37451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FBCDF80-9658-47E8-AB9D-BBACE066BEBB}"/>
              </a:ext>
            </a:extLst>
          </p:cNvPr>
          <p:cNvGrpSpPr/>
          <p:nvPr/>
        </p:nvGrpSpPr>
        <p:grpSpPr>
          <a:xfrm>
            <a:off x="8630844" y="3193385"/>
            <a:ext cx="941431" cy="1022141"/>
            <a:chOff x="4186365" y="1448904"/>
            <a:chExt cx="3634620" cy="3946225"/>
          </a:xfrm>
          <a:noFill/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D88E0A5-056A-4573-82E7-8654E0D41F52}"/>
                </a:ext>
              </a:extLst>
            </p:cNvPr>
            <p:cNvGrpSpPr/>
            <p:nvPr/>
          </p:nvGrpSpPr>
          <p:grpSpPr>
            <a:xfrm>
              <a:off x="5490775" y="4405535"/>
              <a:ext cx="363171" cy="363169"/>
              <a:chOff x="12338847" y="3736105"/>
              <a:chExt cx="410503" cy="410501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D584F4F-6C3D-4FBA-B4C5-425BE95978DC}"/>
                  </a:ext>
                </a:extLst>
              </p:cNvPr>
              <p:cNvSpPr/>
              <p:nvPr/>
            </p:nvSpPr>
            <p:spPr bwMode="auto">
              <a:xfrm>
                <a:off x="12338847" y="3736105"/>
                <a:ext cx="410503" cy="410501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8" name="directory_2">
                <a:extLst>
                  <a:ext uri="{FF2B5EF4-FFF2-40B4-BE49-F238E27FC236}">
                    <a16:creationId xmlns:a16="http://schemas.microsoft.com/office/drawing/2014/main" id="{DCF3D5AC-9095-41AF-BC56-2C2587B756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57549" y="3854431"/>
                <a:ext cx="173099" cy="173851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3F98EB1-CD7E-4BA4-ABA1-CED6C0787E7E}"/>
                </a:ext>
              </a:extLst>
            </p:cNvPr>
            <p:cNvGrpSpPr/>
            <p:nvPr/>
          </p:nvGrpSpPr>
          <p:grpSpPr>
            <a:xfrm>
              <a:off x="4909378" y="2039662"/>
              <a:ext cx="363171" cy="363169"/>
              <a:chOff x="4952196" y="1976770"/>
              <a:chExt cx="363171" cy="363169"/>
            </a:xfrm>
            <a:grpFill/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A9156E2-BF5F-4910-A504-10FF0A2B0613}"/>
                  </a:ext>
                </a:extLst>
              </p:cNvPr>
              <p:cNvSpPr/>
              <p:nvPr/>
            </p:nvSpPr>
            <p:spPr bwMode="auto">
              <a:xfrm>
                <a:off x="4952196" y="1976770"/>
                <a:ext cx="363171" cy="363169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6" name="mail">
                <a:extLst>
                  <a:ext uri="{FF2B5EF4-FFF2-40B4-BE49-F238E27FC236}">
                    <a16:creationId xmlns:a16="http://schemas.microsoft.com/office/drawing/2014/main" id="{AE43B815-76B4-497D-83E6-05C3529334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46560" y="2106023"/>
                <a:ext cx="174439" cy="104665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6A58C03-F692-4FCB-BFBF-917680A4B93D}"/>
                </a:ext>
              </a:extLst>
            </p:cNvPr>
            <p:cNvGrpSpPr/>
            <p:nvPr/>
          </p:nvGrpSpPr>
          <p:grpSpPr>
            <a:xfrm>
              <a:off x="4382259" y="3691181"/>
              <a:ext cx="559320" cy="559317"/>
              <a:chOff x="13761047" y="3611693"/>
              <a:chExt cx="632216" cy="632213"/>
            </a:xfrm>
            <a:grpFill/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0633366-D4AA-4D3D-98AA-4240DAD63900}"/>
                  </a:ext>
                </a:extLst>
              </p:cNvPr>
              <p:cNvSpPr/>
              <p:nvPr/>
            </p:nvSpPr>
            <p:spPr bwMode="auto">
              <a:xfrm>
                <a:off x="13761047" y="3611693"/>
                <a:ext cx="632216" cy="632213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4" name="calendar_4">
                <a:extLst>
                  <a:ext uri="{FF2B5EF4-FFF2-40B4-BE49-F238E27FC236}">
                    <a16:creationId xmlns:a16="http://schemas.microsoft.com/office/drawing/2014/main" id="{A0BC0C0B-F749-41B7-A000-30DEF6700B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937413" y="3793787"/>
                <a:ext cx="279483" cy="268026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F9838C5-09D5-40D3-85CD-5812D3E10F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110271" y="4023388"/>
              <a:ext cx="563733" cy="563732"/>
              <a:chOff x="13803529" y="3916500"/>
              <a:chExt cx="745835" cy="745835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539EA560-A60D-40FA-881D-6E5380B6C72F}"/>
                  </a:ext>
                </a:extLst>
              </p:cNvPr>
              <p:cNvSpPr/>
              <p:nvPr/>
            </p:nvSpPr>
            <p:spPr bwMode="auto">
              <a:xfrm>
                <a:off x="13803529" y="3916500"/>
                <a:ext cx="745835" cy="745835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2" name="Freeform 5">
                <a:extLst>
                  <a:ext uri="{FF2B5EF4-FFF2-40B4-BE49-F238E27FC236}">
                    <a16:creationId xmlns:a16="http://schemas.microsoft.com/office/drawing/2014/main" id="{6D35DAF9-762E-4C1A-BD92-AA89B95AC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98036" y="4138595"/>
                <a:ext cx="356822" cy="301644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FB86664-ED0D-4CD7-BAF4-BA31AF029865}"/>
                </a:ext>
              </a:extLst>
            </p:cNvPr>
            <p:cNvGrpSpPr/>
            <p:nvPr/>
          </p:nvGrpSpPr>
          <p:grpSpPr>
            <a:xfrm>
              <a:off x="4186365" y="2753125"/>
              <a:ext cx="468106" cy="468106"/>
              <a:chOff x="3968201" y="2753125"/>
              <a:chExt cx="468106" cy="468106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53B3DF-623B-423E-949F-23ED9B5A8CFB}"/>
                  </a:ext>
                </a:extLst>
              </p:cNvPr>
              <p:cNvSpPr/>
              <p:nvPr/>
            </p:nvSpPr>
            <p:spPr bwMode="auto">
              <a:xfrm>
                <a:off x="3968201" y="2753125"/>
                <a:ext cx="468106" cy="468106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id="{6F461E90-B3A8-4769-B4B6-F345FE709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1735" y="2908395"/>
                <a:ext cx="141025" cy="15757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6A9AEBB-ECEA-46B6-A4E9-C57122ADC917}"/>
                </a:ext>
              </a:extLst>
            </p:cNvPr>
            <p:cNvGrpSpPr/>
            <p:nvPr/>
          </p:nvGrpSpPr>
          <p:grpSpPr>
            <a:xfrm>
              <a:off x="7508941" y="3291702"/>
              <a:ext cx="312044" cy="312044"/>
              <a:chOff x="13200683" y="3102397"/>
              <a:chExt cx="283224" cy="283224"/>
            </a:xfrm>
            <a:grpFill/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D9E69D4-CB92-4DF4-AF7B-C6A91F76503A}"/>
                  </a:ext>
                </a:extLst>
              </p:cNvPr>
              <p:cNvSpPr/>
              <p:nvPr/>
            </p:nvSpPr>
            <p:spPr bwMode="auto">
              <a:xfrm>
                <a:off x="13200683" y="3102397"/>
                <a:ext cx="283224" cy="283224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8" name="bag">
                <a:extLst>
                  <a:ext uri="{FF2B5EF4-FFF2-40B4-BE49-F238E27FC236}">
                    <a16:creationId xmlns:a16="http://schemas.microsoft.com/office/drawing/2014/main" id="{8BD4E105-B70E-4FD1-8E3E-535A4DD992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292075" y="3181615"/>
                <a:ext cx="100441" cy="124789"/>
              </a:xfrm>
              <a:custGeom>
                <a:avLst/>
                <a:gdLst>
                  <a:gd name="T0" fmla="*/ 47 w 275"/>
                  <a:gd name="T1" fmla="*/ 91 h 340"/>
                  <a:gd name="T2" fmla="*/ 47 w 275"/>
                  <a:gd name="T3" fmla="*/ 57 h 340"/>
                  <a:gd name="T4" fmla="*/ 104 w 275"/>
                  <a:gd name="T5" fmla="*/ 0 h 340"/>
                  <a:gd name="T6" fmla="*/ 161 w 275"/>
                  <a:gd name="T7" fmla="*/ 57 h 340"/>
                  <a:gd name="T8" fmla="*/ 161 w 275"/>
                  <a:gd name="T9" fmla="*/ 91 h 340"/>
                  <a:gd name="T10" fmla="*/ 227 w 275"/>
                  <a:gd name="T11" fmla="*/ 91 h 340"/>
                  <a:gd name="T12" fmla="*/ 227 w 275"/>
                  <a:gd name="T13" fmla="*/ 57 h 340"/>
                  <a:gd name="T14" fmla="*/ 170 w 275"/>
                  <a:gd name="T15" fmla="*/ 0 h 340"/>
                  <a:gd name="T16" fmla="*/ 137 w 275"/>
                  <a:gd name="T17" fmla="*/ 11 h 340"/>
                  <a:gd name="T18" fmla="*/ 203 w 275"/>
                  <a:gd name="T19" fmla="*/ 91 h 340"/>
                  <a:gd name="T20" fmla="*/ 202 w 275"/>
                  <a:gd name="T21" fmla="*/ 303 h 340"/>
                  <a:gd name="T22" fmla="*/ 239 w 275"/>
                  <a:gd name="T23" fmla="*/ 340 h 340"/>
                  <a:gd name="T24" fmla="*/ 275 w 275"/>
                  <a:gd name="T25" fmla="*/ 303 h 340"/>
                  <a:gd name="T26" fmla="*/ 275 w 275"/>
                  <a:gd name="T27" fmla="*/ 91 h 340"/>
                  <a:gd name="T28" fmla="*/ 0 w 275"/>
                  <a:gd name="T29" fmla="*/ 91 h 340"/>
                  <a:gd name="T30" fmla="*/ 0 w 275"/>
                  <a:gd name="T31" fmla="*/ 303 h 340"/>
                  <a:gd name="T32" fmla="*/ 37 w 275"/>
                  <a:gd name="T33" fmla="*/ 340 h 340"/>
                  <a:gd name="T34" fmla="*/ 239 w 275"/>
                  <a:gd name="T3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" h="340">
                    <a:moveTo>
                      <a:pt x="47" y="91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26"/>
                      <a:pt x="72" y="0"/>
                      <a:pt x="104" y="0"/>
                    </a:cubicBezTo>
                    <a:cubicBezTo>
                      <a:pt x="135" y="0"/>
                      <a:pt x="161" y="26"/>
                      <a:pt x="161" y="57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227" y="91"/>
                    </a:moveTo>
                    <a:cubicBezTo>
                      <a:pt x="227" y="57"/>
                      <a:pt x="227" y="57"/>
                      <a:pt x="227" y="57"/>
                    </a:cubicBezTo>
                    <a:cubicBezTo>
                      <a:pt x="227" y="26"/>
                      <a:pt x="202" y="0"/>
                      <a:pt x="170" y="0"/>
                    </a:cubicBezTo>
                    <a:cubicBezTo>
                      <a:pt x="159" y="0"/>
                      <a:pt x="146" y="6"/>
                      <a:pt x="137" y="11"/>
                    </a:cubicBezTo>
                    <a:moveTo>
                      <a:pt x="203" y="91"/>
                    </a:move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2" y="323"/>
                      <a:pt x="219" y="340"/>
                      <a:pt x="239" y="340"/>
                    </a:cubicBezTo>
                    <a:cubicBezTo>
                      <a:pt x="259" y="340"/>
                      <a:pt x="275" y="323"/>
                      <a:pt x="275" y="303"/>
                    </a:cubicBezTo>
                    <a:cubicBezTo>
                      <a:pt x="275" y="91"/>
                      <a:pt x="275" y="91"/>
                      <a:pt x="275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23"/>
                      <a:pt x="17" y="340"/>
                      <a:pt x="37" y="340"/>
                    </a:cubicBezTo>
                    <a:cubicBezTo>
                      <a:pt x="239" y="340"/>
                      <a:pt x="239" y="340"/>
                      <a:pt x="239" y="3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B155F6-96A6-4179-9785-6038974D3F98}"/>
                </a:ext>
              </a:extLst>
            </p:cNvPr>
            <p:cNvGrpSpPr/>
            <p:nvPr/>
          </p:nvGrpSpPr>
          <p:grpSpPr>
            <a:xfrm>
              <a:off x="5990336" y="1448904"/>
              <a:ext cx="562085" cy="562085"/>
              <a:chOff x="11261807" y="3805936"/>
              <a:chExt cx="510172" cy="510172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FC4D10F-990C-4A86-BD48-3D03C12A6C23}"/>
                  </a:ext>
                </a:extLst>
              </p:cNvPr>
              <p:cNvSpPr/>
              <p:nvPr/>
            </p:nvSpPr>
            <p:spPr bwMode="auto">
              <a:xfrm>
                <a:off x="11261807" y="3805936"/>
                <a:ext cx="510172" cy="5101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6" name="speech_5" title="Icon of two overlapping chat bubbles">
                <a:extLst>
                  <a:ext uri="{FF2B5EF4-FFF2-40B4-BE49-F238E27FC236}">
                    <a16:creationId xmlns:a16="http://schemas.microsoft.com/office/drawing/2014/main" id="{F9EFEA85-7106-4CF2-9A53-27D566C5FC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396869" y="3973526"/>
                <a:ext cx="240049" cy="187693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C01FA77-4E49-4741-B5C9-BF21F308C32D}"/>
                </a:ext>
              </a:extLst>
            </p:cNvPr>
            <p:cNvGrpSpPr/>
            <p:nvPr/>
          </p:nvGrpSpPr>
          <p:grpSpPr>
            <a:xfrm>
              <a:off x="7109285" y="2127539"/>
              <a:ext cx="625586" cy="625586"/>
              <a:chOff x="10942964" y="2551492"/>
              <a:chExt cx="567807" cy="567807"/>
            </a:xfrm>
            <a:grpFill/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4C3E4A6E-D5A3-4D65-828C-F1D624FCA04F}"/>
                  </a:ext>
                </a:extLst>
              </p:cNvPr>
              <p:cNvSpPr/>
              <p:nvPr/>
            </p:nvSpPr>
            <p:spPr bwMode="auto">
              <a:xfrm>
                <a:off x="10942964" y="2551492"/>
                <a:ext cx="567807" cy="56780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0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3AA0B57E-14D3-4AA2-9CB2-4E5547DF50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074" y="2709141"/>
                <a:ext cx="251687" cy="227108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7BD905-74C2-4C57-93F6-8A54DA36A446}"/>
                </a:ext>
              </a:extLst>
            </p:cNvPr>
            <p:cNvSpPr/>
            <p:nvPr/>
          </p:nvSpPr>
          <p:spPr bwMode="auto">
            <a:xfrm>
              <a:off x="6465434" y="5221155"/>
              <a:ext cx="173974" cy="173974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6533D21-8E93-4145-B98C-6BE9BE3D09CA}"/>
                </a:ext>
              </a:extLst>
            </p:cNvPr>
            <p:cNvSpPr/>
            <p:nvPr/>
          </p:nvSpPr>
          <p:spPr bwMode="auto">
            <a:xfrm>
              <a:off x="7048063" y="172383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8BCBFAD-E3DE-418C-A68B-88BC85DAD486}"/>
                </a:ext>
              </a:extLst>
            </p:cNvPr>
            <p:cNvSpPr/>
            <p:nvPr/>
          </p:nvSpPr>
          <p:spPr bwMode="auto">
            <a:xfrm>
              <a:off x="4655490" y="459800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B8542B2-CA3B-4996-B6D8-6AA909B457D1}"/>
                </a:ext>
              </a:extLst>
            </p:cNvPr>
            <p:cNvCxnSpPr>
              <a:cxnSpLocks/>
              <a:stCxn id="277" idx="2"/>
              <a:endCxn id="279" idx="6"/>
            </p:cNvCxnSpPr>
            <p:nvPr/>
          </p:nvCxnSpPr>
          <p:spPr>
            <a:xfrm flipH="1" flipV="1">
              <a:off x="4654471" y="2987179"/>
              <a:ext cx="2854470" cy="4605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02301E7-1B70-4FD7-A774-13B3914DB081}"/>
                </a:ext>
              </a:extLst>
            </p:cNvPr>
            <p:cNvCxnSpPr>
              <a:cxnSpLocks/>
              <a:stCxn id="279" idx="4"/>
              <a:endCxn id="283" idx="0"/>
            </p:cNvCxnSpPr>
            <p:nvPr/>
          </p:nvCxnSpPr>
          <p:spPr>
            <a:xfrm>
              <a:off x="4420418" y="3221231"/>
              <a:ext cx="241501" cy="4699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BC179D9-18E7-456C-8970-1575F3CEEC20}"/>
                </a:ext>
              </a:extLst>
            </p:cNvPr>
            <p:cNvCxnSpPr>
              <a:cxnSpLocks/>
              <a:stCxn id="279" idx="7"/>
              <a:endCxn id="285" idx="3"/>
            </p:cNvCxnSpPr>
            <p:nvPr/>
          </p:nvCxnSpPr>
          <p:spPr>
            <a:xfrm flipV="1">
              <a:off x="4585918" y="2349646"/>
              <a:ext cx="376645" cy="4720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19049F0-2D3C-441A-9781-2895BAA104C1}"/>
                </a:ext>
              </a:extLst>
            </p:cNvPr>
            <p:cNvCxnSpPr>
              <a:cxnSpLocks/>
              <a:stCxn id="283" idx="4"/>
              <a:endCxn id="249" idx="0"/>
            </p:cNvCxnSpPr>
            <p:nvPr/>
          </p:nvCxnSpPr>
          <p:spPr>
            <a:xfrm>
              <a:off x="4661919" y="4250498"/>
              <a:ext cx="54793" cy="34750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08A00-0A30-4314-9378-DD69CA60427C}"/>
                </a:ext>
              </a:extLst>
            </p:cNvPr>
            <p:cNvCxnSpPr>
              <a:cxnSpLocks/>
              <a:stCxn id="283" idx="6"/>
              <a:endCxn id="281" idx="2"/>
            </p:cNvCxnSpPr>
            <p:nvPr/>
          </p:nvCxnSpPr>
          <p:spPr>
            <a:xfrm>
              <a:off x="4941579" y="3970840"/>
              <a:ext cx="2168692" cy="3344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CD1424D-4336-4285-8118-885C7F84FECF}"/>
                </a:ext>
              </a:extLst>
            </p:cNvPr>
            <p:cNvCxnSpPr>
              <a:cxnSpLocks/>
              <a:stCxn id="283" idx="7"/>
            </p:cNvCxnSpPr>
            <p:nvPr/>
          </p:nvCxnSpPr>
          <p:spPr>
            <a:xfrm flipV="1">
              <a:off x="4859668" y="2015142"/>
              <a:ext cx="1411710" cy="17579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05814C3-87FA-46A2-9EAB-021E078560C1}"/>
                </a:ext>
              </a:extLst>
            </p:cNvPr>
            <p:cNvCxnSpPr>
              <a:cxnSpLocks/>
              <a:stCxn id="285" idx="5"/>
              <a:endCxn id="269" idx="2"/>
            </p:cNvCxnSpPr>
            <p:nvPr/>
          </p:nvCxnSpPr>
          <p:spPr>
            <a:xfrm>
              <a:off x="5219364" y="2349646"/>
              <a:ext cx="1889921" cy="906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B471105-6387-4989-A1A9-CE71A3292755}"/>
                </a:ext>
              </a:extLst>
            </p:cNvPr>
            <p:cNvCxnSpPr>
              <a:cxnSpLocks/>
              <a:stCxn id="271" idx="6"/>
              <a:endCxn id="248" idx="2"/>
            </p:cNvCxnSpPr>
            <p:nvPr/>
          </p:nvCxnSpPr>
          <p:spPr>
            <a:xfrm>
              <a:off x="6552421" y="1729947"/>
              <a:ext cx="495642" cy="5511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614296-CDED-492F-9906-306DB23A3D09}"/>
                </a:ext>
              </a:extLst>
            </p:cNvPr>
            <p:cNvCxnSpPr>
              <a:cxnSpLocks/>
              <a:stCxn id="271" idx="2"/>
              <a:endCxn id="279" idx="6"/>
            </p:cNvCxnSpPr>
            <p:nvPr/>
          </p:nvCxnSpPr>
          <p:spPr>
            <a:xfrm flipH="1">
              <a:off x="4654471" y="1729946"/>
              <a:ext cx="1335865" cy="12572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96E33CC-64DE-4CAD-B5E7-445FD1A36DA8}"/>
                </a:ext>
              </a:extLst>
            </p:cNvPr>
            <p:cNvCxnSpPr>
              <a:cxnSpLocks/>
              <a:stCxn id="285" idx="4"/>
              <a:endCxn id="281" idx="1"/>
            </p:cNvCxnSpPr>
            <p:nvPr/>
          </p:nvCxnSpPr>
          <p:spPr>
            <a:xfrm>
              <a:off x="5090964" y="2402831"/>
              <a:ext cx="2101864" cy="17031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8B8975C-F56C-477B-82D6-CE923D773B65}"/>
                </a:ext>
              </a:extLst>
            </p:cNvPr>
            <p:cNvCxnSpPr>
              <a:cxnSpLocks/>
              <a:stCxn id="269" idx="4"/>
              <a:endCxn id="277" idx="0"/>
            </p:cNvCxnSpPr>
            <p:nvPr/>
          </p:nvCxnSpPr>
          <p:spPr>
            <a:xfrm>
              <a:off x="7422078" y="2753125"/>
              <a:ext cx="242885" cy="53857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F32DB6E-3D0C-4586-87FB-7C4694E0513C}"/>
                </a:ext>
              </a:extLst>
            </p:cNvPr>
            <p:cNvCxnSpPr>
              <a:cxnSpLocks/>
              <a:stCxn id="269" idx="3"/>
              <a:endCxn id="247" idx="0"/>
            </p:cNvCxnSpPr>
            <p:nvPr/>
          </p:nvCxnSpPr>
          <p:spPr>
            <a:xfrm flipH="1">
              <a:off x="6552421" y="2661510"/>
              <a:ext cx="648479" cy="25596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D0D587F-015B-45FE-84A7-EDCC2C1F2541}"/>
                </a:ext>
              </a:extLst>
            </p:cNvPr>
            <p:cNvCxnSpPr>
              <a:cxnSpLocks/>
              <a:stCxn id="271" idx="5"/>
              <a:endCxn id="269" idx="1"/>
            </p:cNvCxnSpPr>
            <p:nvPr/>
          </p:nvCxnSpPr>
          <p:spPr>
            <a:xfrm>
              <a:off x="6470106" y="1928674"/>
              <a:ext cx="730794" cy="2904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A97CBDA-1E1A-4665-B5B3-AD66D1ABF03B}"/>
                </a:ext>
              </a:extLst>
            </p:cNvPr>
            <p:cNvCxnSpPr>
              <a:cxnSpLocks/>
              <a:stCxn id="271" idx="3"/>
              <a:endCxn id="287" idx="0"/>
            </p:cNvCxnSpPr>
            <p:nvPr/>
          </p:nvCxnSpPr>
          <p:spPr>
            <a:xfrm flipH="1">
              <a:off x="5672361" y="1928674"/>
              <a:ext cx="400290" cy="247686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CBF218-B3BC-47BB-B2A1-1E176B62484F}"/>
                </a:ext>
              </a:extLst>
            </p:cNvPr>
            <p:cNvCxnSpPr>
              <a:cxnSpLocks/>
              <a:stCxn id="283" idx="5"/>
              <a:endCxn id="287" idx="2"/>
            </p:cNvCxnSpPr>
            <p:nvPr/>
          </p:nvCxnSpPr>
          <p:spPr>
            <a:xfrm>
              <a:off x="4859668" y="4168588"/>
              <a:ext cx="631107" cy="4185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BF2C265-41CB-443D-B2F3-5D1F52667F20}"/>
                </a:ext>
              </a:extLst>
            </p:cNvPr>
            <p:cNvCxnSpPr>
              <a:cxnSpLocks/>
              <a:stCxn id="281" idx="3"/>
              <a:endCxn id="247" idx="7"/>
            </p:cNvCxnSpPr>
            <p:nvPr/>
          </p:nvCxnSpPr>
          <p:spPr>
            <a:xfrm flipH="1">
              <a:off x="6613930" y="4504563"/>
              <a:ext cx="578898" cy="742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47A5F81-46D3-4FF2-AB44-7ED6F013FA2C}"/>
                </a:ext>
              </a:extLst>
            </p:cNvPr>
            <p:cNvCxnSpPr>
              <a:cxnSpLocks/>
              <a:stCxn id="281" idx="0"/>
              <a:endCxn id="277" idx="3"/>
            </p:cNvCxnSpPr>
            <p:nvPr/>
          </p:nvCxnSpPr>
          <p:spPr>
            <a:xfrm flipV="1">
              <a:off x="7392138" y="3558048"/>
              <a:ext cx="162501" cy="46534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8726F09-662A-45E3-A08D-31836BFC372F}"/>
                </a:ext>
              </a:extLst>
            </p:cNvPr>
            <p:cNvCxnSpPr>
              <a:cxnSpLocks/>
              <a:stCxn id="271" idx="5"/>
              <a:endCxn id="281" idx="0"/>
            </p:cNvCxnSpPr>
            <p:nvPr/>
          </p:nvCxnSpPr>
          <p:spPr>
            <a:xfrm>
              <a:off x="6470107" y="1928673"/>
              <a:ext cx="922031" cy="209471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ADE5E37-9324-4BA5-A4F9-C3A2851E9B6D}"/>
                </a:ext>
              </a:extLst>
            </p:cNvPr>
            <p:cNvCxnSpPr>
              <a:cxnSpLocks/>
              <a:stCxn id="285" idx="4"/>
              <a:endCxn id="283" idx="0"/>
            </p:cNvCxnSpPr>
            <p:nvPr/>
          </p:nvCxnSpPr>
          <p:spPr>
            <a:xfrm flipH="1">
              <a:off x="4661919" y="2402831"/>
              <a:ext cx="429044" cy="12883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39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 txBox="1">
            <a:spLocks/>
          </p:cNvSpPr>
          <p:nvPr/>
        </p:nvSpPr>
        <p:spPr>
          <a:xfrm>
            <a:off x="4112395" y="2811470"/>
            <a:ext cx="8229599" cy="18288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Demo – </a:t>
            </a:r>
            <a:r>
              <a:rPr lang="es-ES" dirty="0" err="1"/>
              <a:t>Teams</a:t>
            </a:r>
            <a:r>
              <a:rPr lang="es-ES" dirty="0"/>
              <a:t> Client SDK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 txBox="1">
            <a:spLocks/>
          </p:cNvSpPr>
          <p:nvPr/>
        </p:nvSpPr>
        <p:spPr>
          <a:xfrm>
            <a:off x="4112395" y="3828894"/>
            <a:ext cx="8527440" cy="73018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Context</a:t>
            </a:r>
            <a:r>
              <a:rPr lang="es-ES" dirty="0"/>
              <a:t> in </a:t>
            </a:r>
            <a:r>
              <a:rPr lang="es-ES" dirty="0" err="1"/>
              <a:t>SPFx</a:t>
            </a:r>
            <a:r>
              <a:rPr lang="es-ES" dirty="0"/>
              <a:t> </a:t>
            </a:r>
            <a:r>
              <a:rPr lang="es-ES" dirty="0" err="1"/>
              <a:t>WebPart</a:t>
            </a:r>
            <a:endParaRPr lang="es-ES" dirty="0"/>
          </a:p>
        </p:txBody>
      </p:sp>
      <p:sp>
        <p:nvSpPr>
          <p:cNvPr id="2" name="AutoShape 2" descr="Yeoman prompts">
            <a:extLst>
              <a:ext uri="{FF2B5EF4-FFF2-40B4-BE49-F238E27FC236}">
                <a16:creationId xmlns:a16="http://schemas.microsoft.com/office/drawing/2014/main" id="{6D16917C-3357-4EF5-8EB2-AB63B45770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014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86C77F-6C61-4C9C-B928-35A78F33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2565E8-D3B7-418B-B38F-D9C7ACE475DF}"/>
              </a:ext>
            </a:extLst>
          </p:cNvPr>
          <p:cNvSpPr/>
          <p:nvPr/>
        </p:nvSpPr>
        <p:spPr>
          <a:xfrm>
            <a:off x="-1" y="-4064"/>
            <a:ext cx="12436476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TEAM CLIENT SDK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582D10-8498-4D09-BBB5-82F7665893B6}"/>
              </a:ext>
            </a:extLst>
          </p:cNvPr>
          <p:cNvSpPr/>
          <p:nvPr/>
        </p:nvSpPr>
        <p:spPr>
          <a:xfrm>
            <a:off x="1450419" y="2300340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SPFx</a:t>
            </a:r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handles authentication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82A90D-441E-40E1-ADA7-BDD3D51547E1}"/>
              </a:ext>
            </a:extLst>
          </p:cNvPr>
          <p:cNvSpPr/>
          <p:nvPr/>
        </p:nvSpPr>
        <p:spPr>
          <a:xfrm>
            <a:off x="6573962" y="2300340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GETS Teams context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9DC42D-E3D9-459E-8FD2-E098BBACD5DD}"/>
              </a:ext>
            </a:extLst>
          </p:cNvPr>
          <p:cNvSpPr/>
          <p:nvPr/>
        </p:nvSpPr>
        <p:spPr>
          <a:xfrm>
            <a:off x="1319790" y="3379715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GETS Deep Link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D656A-40E9-493B-84A2-18CCFD8A116B}"/>
              </a:ext>
            </a:extLst>
          </p:cNvPr>
          <p:cNvSpPr/>
          <p:nvPr/>
        </p:nvSpPr>
        <p:spPr>
          <a:xfrm>
            <a:off x="1319790" y="4443541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GETS  Tab instances owned by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3B7A2E-6A25-492A-A468-20114A2CFA5B}"/>
              </a:ext>
            </a:extLst>
          </p:cNvPr>
          <p:cNvSpPr/>
          <p:nvPr/>
        </p:nvSpPr>
        <p:spPr>
          <a:xfrm>
            <a:off x="6907791" y="4443541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Handle Messages</a:t>
            </a:r>
          </a:p>
        </p:txBody>
      </p:sp>
    </p:spTree>
    <p:extLst>
      <p:ext uri="{BB962C8B-B14F-4D97-AF65-F5344CB8AC3E}">
        <p14:creationId xmlns:p14="http://schemas.microsoft.com/office/powerpoint/2010/main" val="3530667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7A3225C-2AB4-4699-8EF8-C8DE73570BBB}"/>
              </a:ext>
            </a:extLst>
          </p:cNvPr>
          <p:cNvGrpSpPr/>
          <p:nvPr/>
        </p:nvGrpSpPr>
        <p:grpSpPr>
          <a:xfrm>
            <a:off x="882" y="-1"/>
            <a:ext cx="12434711" cy="6994525"/>
            <a:chOff x="0" y="0"/>
            <a:chExt cx="12192000" cy="68580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98860B1-421A-4752-A791-8998897BC13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85A9727-356E-4E3C-B77F-F8E771969F57}"/>
                  </a:ext>
                </a:extLst>
              </p:cNvPr>
              <p:cNvSpPr/>
              <p:nvPr/>
            </p:nvSpPr>
            <p:spPr bwMode="auto">
              <a:xfrm>
                <a:off x="293688" y="292100"/>
                <a:ext cx="686025" cy="6860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E12FD7CD-5911-4563-9C40-0F9B90D20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56" t="5354" r="-9797" b="17409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C0E3A2-D735-4471-BA8B-E5E25202C83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FFFFFF">
                    <a:alpha val="31000"/>
                  </a:srgbClr>
                </a:gs>
                <a:gs pos="72000">
                  <a:srgbClr val="FFFFFF"/>
                </a:gs>
              </a:gsLst>
              <a:lin ang="21594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5292C0F-BB3B-428D-A60E-FF67478F13D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1000">
                  <a:srgbClr val="FFFFFF">
                    <a:alpha val="0"/>
                  </a:srgbClr>
                </a:gs>
                <a:gs pos="87000">
                  <a:srgbClr val="FFFFFF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BACC7E-6120-4308-B30B-002CC64E84C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8000">
                  <a:srgbClr val="FFFFFF">
                    <a:alpha val="0"/>
                  </a:srgbClr>
                </a:gs>
                <a:gs pos="53000">
                  <a:srgbClr val="FFFFFF"/>
                </a:gs>
              </a:gsLst>
              <a:lin ang="19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30ECF0-A5EE-4FBF-9F27-5BD1CCA18892}"/>
              </a:ext>
            </a:extLst>
          </p:cNvPr>
          <p:cNvGrpSpPr/>
          <p:nvPr/>
        </p:nvGrpSpPr>
        <p:grpSpPr>
          <a:xfrm>
            <a:off x="8376115" y="2984462"/>
            <a:ext cx="1457293" cy="1352540"/>
            <a:chOff x="3294798" y="728277"/>
            <a:chExt cx="5442391" cy="5051185"/>
          </a:xfrm>
          <a:noFill/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C92A176-1123-43C1-B08B-12D22E05F62B}"/>
                </a:ext>
              </a:extLst>
            </p:cNvPr>
            <p:cNvGrpSpPr/>
            <p:nvPr/>
          </p:nvGrpSpPr>
          <p:grpSpPr>
            <a:xfrm>
              <a:off x="3294798" y="3142688"/>
              <a:ext cx="498403" cy="498402"/>
              <a:chOff x="13621735" y="1943807"/>
              <a:chExt cx="563360" cy="563360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17C4BE1-106D-4903-B43A-3B3B1C400522}"/>
                  </a:ext>
                </a:extLst>
              </p:cNvPr>
              <p:cNvSpPr/>
              <p:nvPr/>
            </p:nvSpPr>
            <p:spPr bwMode="auto">
              <a:xfrm>
                <a:off x="13621735" y="1943807"/>
                <a:ext cx="563360" cy="563360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id="{C4F25B00-BA40-40E7-B509-9BACCF36B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32036" y="2106523"/>
                <a:ext cx="142757" cy="23792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FC7B121-A8C4-4806-957C-8EA89A05200F}"/>
                </a:ext>
              </a:extLst>
            </p:cNvPr>
            <p:cNvGrpSpPr/>
            <p:nvPr/>
          </p:nvGrpSpPr>
          <p:grpSpPr>
            <a:xfrm>
              <a:off x="7588764" y="5147407"/>
              <a:ext cx="397084" cy="397084"/>
              <a:chOff x="13928921" y="5641579"/>
              <a:chExt cx="696017" cy="696017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8BD54AD1-E7D3-4D06-B4D1-EE7FD6896CEF}"/>
                  </a:ext>
                </a:extLst>
              </p:cNvPr>
              <p:cNvSpPr/>
              <p:nvPr/>
            </p:nvSpPr>
            <p:spPr bwMode="auto">
              <a:xfrm>
                <a:off x="13928921" y="5641579"/>
                <a:ext cx="696017" cy="69601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3165F003-989E-409D-AFE4-AFE50FA00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041" y="5862043"/>
                <a:ext cx="347776" cy="255088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90FA582-DBED-46BF-93A1-8029641FA2AE}"/>
                </a:ext>
              </a:extLst>
            </p:cNvPr>
            <p:cNvGrpSpPr/>
            <p:nvPr/>
          </p:nvGrpSpPr>
          <p:grpSpPr>
            <a:xfrm>
              <a:off x="7192179" y="976888"/>
              <a:ext cx="493832" cy="493832"/>
              <a:chOff x="13203360" y="3110330"/>
              <a:chExt cx="696132" cy="696132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BE70D720-7D64-41CB-9A39-F5295EFBBE8A}"/>
                  </a:ext>
                </a:extLst>
              </p:cNvPr>
              <p:cNvSpPr/>
              <p:nvPr/>
            </p:nvSpPr>
            <p:spPr bwMode="auto">
              <a:xfrm>
                <a:off x="13203360" y="3110330"/>
                <a:ext cx="696132" cy="69613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grpSp>
            <p:nvGrpSpPr>
              <p:cNvPr id="231" name="Group 326">
                <a:extLst>
                  <a:ext uri="{FF2B5EF4-FFF2-40B4-BE49-F238E27FC236}">
                    <a16:creationId xmlns:a16="http://schemas.microsoft.com/office/drawing/2014/main" id="{A00E6051-255F-4E01-A1F2-0E6E78828A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342189" y="3327841"/>
                <a:ext cx="443136" cy="263812"/>
                <a:chOff x="6817" y="2557"/>
                <a:chExt cx="257" cy="153"/>
              </a:xfrm>
              <a:grpFill/>
            </p:grpSpPr>
            <p:sp>
              <p:nvSpPr>
                <p:cNvPr id="232" name="Rectangle 327">
                  <a:extLst>
                    <a:ext uri="{FF2B5EF4-FFF2-40B4-BE49-F238E27FC236}">
                      <a16:creationId xmlns:a16="http://schemas.microsoft.com/office/drawing/2014/main" id="{3D65B537-DBB4-42FA-87A2-536C26615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0" y="2557"/>
                  <a:ext cx="169" cy="107"/>
                </a:xfrm>
                <a:prstGeom prst="rect">
                  <a:avLst/>
                </a:pr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Freeform 328">
                  <a:extLst>
                    <a:ext uri="{FF2B5EF4-FFF2-40B4-BE49-F238E27FC236}">
                      <a16:creationId xmlns:a16="http://schemas.microsoft.com/office/drawing/2014/main" id="{53EA4D7F-5B3B-4BB7-B0C7-5AD2F609C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" y="2664"/>
                  <a:ext cx="257" cy="46"/>
                </a:xfrm>
                <a:custGeom>
                  <a:avLst/>
                  <a:gdLst>
                    <a:gd name="T0" fmla="*/ 212 w 257"/>
                    <a:gd name="T1" fmla="*/ 1 h 46"/>
                    <a:gd name="T2" fmla="*/ 257 w 257"/>
                    <a:gd name="T3" fmla="*/ 46 h 46"/>
                    <a:gd name="T4" fmla="*/ 0 w 257"/>
                    <a:gd name="T5" fmla="*/ 46 h 46"/>
                    <a:gd name="T6" fmla="*/ 47 w 257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46">
                      <a:moveTo>
                        <a:pt x="212" y="1"/>
                      </a:moveTo>
                      <a:lnTo>
                        <a:pt x="257" y="46"/>
                      </a:lnTo>
                      <a:lnTo>
                        <a:pt x="0" y="46"/>
                      </a:lnTo>
                      <a:lnTo>
                        <a:pt x="47" y="0"/>
                      </a:lnTo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DFD04F1-080C-4F3F-A712-F9C0646809AB}"/>
                </a:ext>
              </a:extLst>
            </p:cNvPr>
            <p:cNvGrpSpPr/>
            <p:nvPr/>
          </p:nvGrpSpPr>
          <p:grpSpPr>
            <a:xfrm>
              <a:off x="3825501" y="4640266"/>
              <a:ext cx="498403" cy="498402"/>
              <a:chOff x="3031579" y="3111346"/>
              <a:chExt cx="498403" cy="498402"/>
            </a:xfrm>
            <a:grpFill/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D330C21-E128-4D92-9607-57100D12147A}"/>
                  </a:ext>
                </a:extLst>
              </p:cNvPr>
              <p:cNvSpPr/>
              <p:nvPr/>
            </p:nvSpPr>
            <p:spPr bwMode="auto">
              <a:xfrm>
                <a:off x="3031579" y="3111346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9" name="browser">
                <a:extLst>
                  <a:ext uri="{FF2B5EF4-FFF2-40B4-BE49-F238E27FC236}">
                    <a16:creationId xmlns:a16="http://schemas.microsoft.com/office/drawing/2014/main" id="{AD66A4EA-980B-4ECE-A682-D9040DF1B0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62137" y="3258573"/>
                <a:ext cx="237286" cy="203948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1201C1-0EBF-4E6C-985B-81CDEE8C5C91}"/>
                </a:ext>
              </a:extLst>
            </p:cNvPr>
            <p:cNvGrpSpPr/>
            <p:nvPr/>
          </p:nvGrpSpPr>
          <p:grpSpPr>
            <a:xfrm>
              <a:off x="8321799" y="3810958"/>
              <a:ext cx="415390" cy="415388"/>
              <a:chOff x="8434940" y="4202643"/>
              <a:chExt cx="498403" cy="498402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935F0C8-B97B-461F-B5D0-6BB2B3C25E03}"/>
                  </a:ext>
                </a:extLst>
              </p:cNvPr>
              <p:cNvSpPr/>
              <p:nvPr/>
            </p:nvSpPr>
            <p:spPr bwMode="auto">
              <a:xfrm>
                <a:off x="8434940" y="4202643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7" name="browser_4">
                <a:extLst>
                  <a:ext uri="{FF2B5EF4-FFF2-40B4-BE49-F238E27FC236}">
                    <a16:creationId xmlns:a16="http://schemas.microsoft.com/office/drawing/2014/main" id="{F794ACEA-4595-44BD-8F7F-4A4B8068A3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63047" y="4362127"/>
                <a:ext cx="242188" cy="179435"/>
              </a:xfrm>
              <a:custGeom>
                <a:avLst/>
                <a:gdLst>
                  <a:gd name="T0" fmla="*/ 33 w 247"/>
                  <a:gd name="T1" fmla="*/ 100 h 183"/>
                  <a:gd name="T2" fmla="*/ 131 w 247"/>
                  <a:gd name="T3" fmla="*/ 100 h 183"/>
                  <a:gd name="T4" fmla="*/ 33 w 247"/>
                  <a:gd name="T5" fmla="*/ 150 h 183"/>
                  <a:gd name="T6" fmla="*/ 131 w 247"/>
                  <a:gd name="T7" fmla="*/ 150 h 183"/>
                  <a:gd name="T8" fmla="*/ 215 w 247"/>
                  <a:gd name="T9" fmla="*/ 124 h 183"/>
                  <a:gd name="T10" fmla="*/ 215 w 247"/>
                  <a:gd name="T11" fmla="*/ 100 h 183"/>
                  <a:gd name="T12" fmla="*/ 165 w 247"/>
                  <a:gd name="T13" fmla="*/ 100 h 183"/>
                  <a:gd name="T14" fmla="*/ 165 w 247"/>
                  <a:gd name="T15" fmla="*/ 150 h 183"/>
                  <a:gd name="T16" fmla="*/ 215 w 247"/>
                  <a:gd name="T17" fmla="*/ 150 h 183"/>
                  <a:gd name="T18" fmla="*/ 215 w 247"/>
                  <a:gd name="T19" fmla="*/ 124 h 183"/>
                  <a:gd name="T20" fmla="*/ 215 w 247"/>
                  <a:gd name="T21" fmla="*/ 50 h 183"/>
                  <a:gd name="T22" fmla="*/ 215 w 247"/>
                  <a:gd name="T23" fmla="*/ 33 h 183"/>
                  <a:gd name="T24" fmla="*/ 33 w 247"/>
                  <a:gd name="T25" fmla="*/ 33 h 183"/>
                  <a:gd name="T26" fmla="*/ 33 w 247"/>
                  <a:gd name="T27" fmla="*/ 68 h 183"/>
                  <a:gd name="T28" fmla="*/ 215 w 247"/>
                  <a:gd name="T29" fmla="*/ 68 h 183"/>
                  <a:gd name="T30" fmla="*/ 215 w 247"/>
                  <a:gd name="T31" fmla="*/ 50 h 183"/>
                  <a:gd name="T32" fmla="*/ 247 w 247"/>
                  <a:gd name="T33" fmla="*/ 92 h 183"/>
                  <a:gd name="T34" fmla="*/ 247 w 247"/>
                  <a:gd name="T35" fmla="*/ 0 h 183"/>
                  <a:gd name="T36" fmla="*/ 0 w 247"/>
                  <a:gd name="T37" fmla="*/ 0 h 183"/>
                  <a:gd name="T38" fmla="*/ 0 w 247"/>
                  <a:gd name="T39" fmla="*/ 183 h 183"/>
                  <a:gd name="T40" fmla="*/ 247 w 247"/>
                  <a:gd name="T41" fmla="*/ 183 h 183"/>
                  <a:gd name="T42" fmla="*/ 247 w 247"/>
                  <a:gd name="T43" fmla="*/ 9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" h="183">
                    <a:moveTo>
                      <a:pt x="33" y="100"/>
                    </a:moveTo>
                    <a:lnTo>
                      <a:pt x="131" y="100"/>
                    </a:lnTo>
                    <a:moveTo>
                      <a:pt x="33" y="150"/>
                    </a:moveTo>
                    <a:lnTo>
                      <a:pt x="131" y="150"/>
                    </a:lnTo>
                    <a:moveTo>
                      <a:pt x="215" y="124"/>
                    </a:moveTo>
                    <a:lnTo>
                      <a:pt x="215" y="100"/>
                    </a:lnTo>
                    <a:lnTo>
                      <a:pt x="165" y="100"/>
                    </a:lnTo>
                    <a:lnTo>
                      <a:pt x="165" y="150"/>
                    </a:lnTo>
                    <a:lnTo>
                      <a:pt x="215" y="150"/>
                    </a:lnTo>
                    <a:lnTo>
                      <a:pt x="215" y="124"/>
                    </a:lnTo>
                    <a:moveTo>
                      <a:pt x="215" y="50"/>
                    </a:moveTo>
                    <a:lnTo>
                      <a:pt x="215" y="33"/>
                    </a:lnTo>
                    <a:lnTo>
                      <a:pt x="33" y="33"/>
                    </a:lnTo>
                    <a:lnTo>
                      <a:pt x="33" y="68"/>
                    </a:lnTo>
                    <a:lnTo>
                      <a:pt x="215" y="68"/>
                    </a:lnTo>
                    <a:lnTo>
                      <a:pt x="215" y="50"/>
                    </a:lnTo>
                    <a:moveTo>
                      <a:pt x="247" y="92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247" y="183"/>
                    </a:lnTo>
                    <a:lnTo>
                      <a:pt x="247" y="92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10E82AE-8872-4022-9E77-18EC228A94F1}"/>
                </a:ext>
              </a:extLst>
            </p:cNvPr>
            <p:cNvGrpSpPr/>
            <p:nvPr/>
          </p:nvGrpSpPr>
          <p:grpSpPr>
            <a:xfrm>
              <a:off x="4345970" y="1093077"/>
              <a:ext cx="430322" cy="430320"/>
              <a:chOff x="8682536" y="1611842"/>
              <a:chExt cx="498403" cy="498402"/>
            </a:xfrm>
            <a:grpFill/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8FCD584-9C02-402F-B945-D9F21703EC19}"/>
                  </a:ext>
                </a:extLst>
              </p:cNvPr>
              <p:cNvSpPr/>
              <p:nvPr/>
            </p:nvSpPr>
            <p:spPr bwMode="auto">
              <a:xfrm>
                <a:off x="8682536" y="1611842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5" name="professional services">
                <a:extLst>
                  <a:ext uri="{FF2B5EF4-FFF2-40B4-BE49-F238E27FC236}">
                    <a16:creationId xmlns:a16="http://schemas.microsoft.com/office/drawing/2014/main" id="{3E28C73B-ADD8-4A59-A3B1-AABBDFF72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7513" y="1760401"/>
                <a:ext cx="228461" cy="201284"/>
              </a:xfrm>
              <a:custGeom>
                <a:avLst/>
                <a:gdLst>
                  <a:gd name="T0" fmla="*/ 0 w 269"/>
                  <a:gd name="T1" fmla="*/ 192 h 237"/>
                  <a:gd name="T2" fmla="*/ 269 w 269"/>
                  <a:gd name="T3" fmla="*/ 192 h 237"/>
                  <a:gd name="T4" fmla="*/ 65 w 269"/>
                  <a:gd name="T5" fmla="*/ 109 h 237"/>
                  <a:gd name="T6" fmla="*/ 65 w 269"/>
                  <a:gd name="T7" fmla="*/ 154 h 237"/>
                  <a:gd name="T8" fmla="*/ 225 w 269"/>
                  <a:gd name="T9" fmla="*/ 154 h 237"/>
                  <a:gd name="T10" fmla="*/ 225 w 269"/>
                  <a:gd name="T11" fmla="*/ 70 h 237"/>
                  <a:gd name="T12" fmla="*/ 141 w 269"/>
                  <a:gd name="T13" fmla="*/ 70 h 237"/>
                  <a:gd name="T14" fmla="*/ 141 w 269"/>
                  <a:gd name="T15" fmla="*/ 109 h 237"/>
                  <a:gd name="T16" fmla="*/ 141 w 269"/>
                  <a:gd name="T17" fmla="*/ 109 h 237"/>
                  <a:gd name="T18" fmla="*/ 141 w 269"/>
                  <a:gd name="T19" fmla="*/ 39 h 237"/>
                  <a:gd name="T20" fmla="*/ 38 w 269"/>
                  <a:gd name="T21" fmla="*/ 39 h 237"/>
                  <a:gd name="T22" fmla="*/ 38 w 269"/>
                  <a:gd name="T23" fmla="*/ 109 h 237"/>
                  <a:gd name="T24" fmla="*/ 60 w 269"/>
                  <a:gd name="T25" fmla="*/ 109 h 237"/>
                  <a:gd name="T26" fmla="*/ 141 w 269"/>
                  <a:gd name="T27" fmla="*/ 109 h 237"/>
                  <a:gd name="T28" fmla="*/ 141 w 269"/>
                  <a:gd name="T29" fmla="*/ 109 h 237"/>
                  <a:gd name="T30" fmla="*/ 0 w 269"/>
                  <a:gd name="T31" fmla="*/ 0 h 237"/>
                  <a:gd name="T32" fmla="*/ 0 w 269"/>
                  <a:gd name="T33" fmla="*/ 237 h 237"/>
                  <a:gd name="T34" fmla="*/ 269 w 269"/>
                  <a:gd name="T35" fmla="*/ 237 h 237"/>
                  <a:gd name="T36" fmla="*/ 269 w 269"/>
                  <a:gd name="T37" fmla="*/ 0 h 237"/>
                  <a:gd name="T38" fmla="*/ 0 w 269"/>
                  <a:gd name="T39" fmla="*/ 0 h 237"/>
                  <a:gd name="T40" fmla="*/ 0 w 269"/>
                  <a:gd name="T4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9" h="237">
                    <a:moveTo>
                      <a:pt x="0" y="192"/>
                    </a:moveTo>
                    <a:lnTo>
                      <a:pt x="269" y="192"/>
                    </a:lnTo>
                    <a:moveTo>
                      <a:pt x="65" y="109"/>
                    </a:moveTo>
                    <a:lnTo>
                      <a:pt x="65" y="154"/>
                    </a:lnTo>
                    <a:lnTo>
                      <a:pt x="225" y="154"/>
                    </a:lnTo>
                    <a:lnTo>
                      <a:pt x="225" y="70"/>
                    </a:lnTo>
                    <a:lnTo>
                      <a:pt x="141" y="70"/>
                    </a:lnTo>
                    <a:moveTo>
                      <a:pt x="141" y="109"/>
                    </a:moveTo>
                    <a:lnTo>
                      <a:pt x="141" y="109"/>
                    </a:lnTo>
                    <a:lnTo>
                      <a:pt x="141" y="39"/>
                    </a:lnTo>
                    <a:lnTo>
                      <a:pt x="38" y="39"/>
                    </a:lnTo>
                    <a:lnTo>
                      <a:pt x="38" y="109"/>
                    </a:lnTo>
                    <a:lnTo>
                      <a:pt x="60" y="109"/>
                    </a:lnTo>
                    <a:lnTo>
                      <a:pt x="141" y="109"/>
                    </a:lnTo>
                    <a:lnTo>
                      <a:pt x="141" y="109"/>
                    </a:lnTo>
                    <a:moveTo>
                      <a:pt x="0" y="0"/>
                    </a:moveTo>
                    <a:lnTo>
                      <a:pt x="0" y="237"/>
                    </a:lnTo>
                    <a:lnTo>
                      <a:pt x="269" y="237"/>
                    </a:lnTo>
                    <a:lnTo>
                      <a:pt x="26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1E7FC5-EE19-4844-B53C-A7B9A6ECDC55}"/>
                </a:ext>
              </a:extLst>
            </p:cNvPr>
            <p:cNvSpPr/>
            <p:nvPr/>
          </p:nvSpPr>
          <p:spPr bwMode="auto">
            <a:xfrm>
              <a:off x="5528241" y="72827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9A3AEC7-6870-40B1-9B95-6450CFC3A42D}"/>
                </a:ext>
              </a:extLst>
            </p:cNvPr>
            <p:cNvSpPr/>
            <p:nvPr/>
          </p:nvSpPr>
          <p:spPr bwMode="auto">
            <a:xfrm>
              <a:off x="4894115" y="5651434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515B5D-C9FB-4BFE-B4D8-67011198BBBA}"/>
                </a:ext>
              </a:extLst>
            </p:cNvPr>
            <p:cNvSpPr/>
            <p:nvPr/>
          </p:nvSpPr>
          <p:spPr bwMode="auto">
            <a:xfrm>
              <a:off x="8500083" y="259183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DA6AE1-D875-4ACC-824A-57118F01D145}"/>
                </a:ext>
              </a:extLst>
            </p:cNvPr>
            <p:cNvCxnSpPr>
              <a:cxnSpLocks/>
              <a:stCxn id="224" idx="3"/>
              <a:endCxn id="236" idx="0"/>
            </p:cNvCxnSpPr>
            <p:nvPr/>
          </p:nvCxnSpPr>
          <p:spPr>
            <a:xfrm flipH="1">
              <a:off x="3543999" y="1460379"/>
              <a:ext cx="864987" cy="16823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7AFCDD-EE3E-41D4-8B0A-CA876AAA14F3}"/>
                </a:ext>
              </a:extLst>
            </p:cNvPr>
            <p:cNvCxnSpPr>
              <a:cxnSpLocks/>
              <a:stCxn id="236" idx="4"/>
              <a:endCxn id="228" idx="1"/>
            </p:cNvCxnSpPr>
            <p:nvPr/>
          </p:nvCxnSpPr>
          <p:spPr>
            <a:xfrm>
              <a:off x="3544000" y="3641090"/>
              <a:ext cx="354490" cy="107216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D8CF9C-D836-4AFD-8E37-DBD10D9C8711}"/>
                </a:ext>
              </a:extLst>
            </p:cNvPr>
            <p:cNvCxnSpPr>
              <a:cxnSpLocks/>
              <a:stCxn id="224" idx="7"/>
              <a:endCxn id="182" idx="3"/>
            </p:cNvCxnSpPr>
            <p:nvPr/>
          </p:nvCxnSpPr>
          <p:spPr>
            <a:xfrm flipV="1">
              <a:off x="4713269" y="837555"/>
              <a:ext cx="833722" cy="31854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458604-0797-4C55-9FCA-306BBACD1BDF}"/>
                </a:ext>
              </a:extLst>
            </p:cNvPr>
            <p:cNvCxnSpPr>
              <a:cxnSpLocks/>
              <a:stCxn id="224" idx="7"/>
              <a:endCxn id="230" idx="2"/>
            </p:cNvCxnSpPr>
            <p:nvPr/>
          </p:nvCxnSpPr>
          <p:spPr>
            <a:xfrm>
              <a:off x="4713269" y="1156096"/>
              <a:ext cx="2478910" cy="677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9A587B-4020-4A25-83FD-AE75AA7571E9}"/>
                </a:ext>
              </a:extLst>
            </p:cNvPr>
            <p:cNvCxnSpPr>
              <a:cxnSpLocks/>
              <a:stCxn id="230" idx="5"/>
              <a:endCxn id="188" idx="1"/>
            </p:cNvCxnSpPr>
            <p:nvPr/>
          </p:nvCxnSpPr>
          <p:spPr>
            <a:xfrm>
              <a:off x="7613691" y="1398400"/>
              <a:ext cx="905141" cy="12121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B634104-51A9-4424-BA2E-A22395FA837B}"/>
                </a:ext>
              </a:extLst>
            </p:cNvPr>
            <p:cNvCxnSpPr>
              <a:cxnSpLocks/>
              <a:stCxn id="226" idx="0"/>
              <a:endCxn id="188" idx="4"/>
            </p:cNvCxnSpPr>
            <p:nvPr/>
          </p:nvCxnSpPr>
          <p:spPr>
            <a:xfrm flipV="1">
              <a:off x="8529494" y="2719865"/>
              <a:ext cx="34603" cy="109109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8C7720F-FEDF-4857-B7A4-30FB33DCCBB6}"/>
                </a:ext>
              </a:extLst>
            </p:cNvPr>
            <p:cNvCxnSpPr>
              <a:cxnSpLocks/>
              <a:stCxn id="226" idx="4"/>
              <a:endCxn id="234" idx="7"/>
            </p:cNvCxnSpPr>
            <p:nvPr/>
          </p:nvCxnSpPr>
          <p:spPr>
            <a:xfrm flipH="1">
              <a:off x="7927696" y="4226346"/>
              <a:ext cx="601798" cy="97921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A1FFBF-8643-4714-9DF4-D643474138E9}"/>
                </a:ext>
              </a:extLst>
            </p:cNvPr>
            <p:cNvCxnSpPr>
              <a:cxnSpLocks/>
              <a:stCxn id="234" idx="3"/>
              <a:endCxn id="184" idx="6"/>
            </p:cNvCxnSpPr>
            <p:nvPr/>
          </p:nvCxnSpPr>
          <p:spPr>
            <a:xfrm flipH="1">
              <a:off x="5022143" y="5486339"/>
              <a:ext cx="2624773" cy="2291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4D83B0C-8864-4AB1-B6CA-563A70F446FE}"/>
                </a:ext>
              </a:extLst>
            </p:cNvPr>
            <p:cNvCxnSpPr>
              <a:cxnSpLocks/>
              <a:stCxn id="228" idx="4"/>
              <a:endCxn id="184" idx="2"/>
            </p:cNvCxnSpPr>
            <p:nvPr/>
          </p:nvCxnSpPr>
          <p:spPr>
            <a:xfrm>
              <a:off x="4074703" y="5138668"/>
              <a:ext cx="819412" cy="5767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F5F1D9D-794B-4DC5-AD76-A2F01EAA45AC}"/>
                </a:ext>
              </a:extLst>
            </p:cNvPr>
            <p:cNvCxnSpPr>
              <a:cxnSpLocks/>
              <a:stCxn id="224" idx="4"/>
              <a:endCxn id="228" idx="0"/>
            </p:cNvCxnSpPr>
            <p:nvPr/>
          </p:nvCxnSpPr>
          <p:spPr>
            <a:xfrm flipH="1">
              <a:off x="4074702" y="1523397"/>
              <a:ext cx="486425" cy="311686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12FB97C-BA3C-4FDF-997C-D409AECFDBFD}"/>
                </a:ext>
              </a:extLst>
            </p:cNvPr>
            <p:cNvCxnSpPr>
              <a:cxnSpLocks/>
              <a:stCxn id="224" idx="5"/>
              <a:endCxn id="184" idx="1"/>
            </p:cNvCxnSpPr>
            <p:nvPr/>
          </p:nvCxnSpPr>
          <p:spPr>
            <a:xfrm>
              <a:off x="4713269" y="1460379"/>
              <a:ext cx="199596" cy="420980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F4ECFB-D50A-44A7-8DAF-1D2E650E8E65}"/>
                </a:ext>
              </a:extLst>
            </p:cNvPr>
            <p:cNvCxnSpPr>
              <a:cxnSpLocks/>
              <a:endCxn id="236" idx="5"/>
            </p:cNvCxnSpPr>
            <p:nvPr/>
          </p:nvCxnSpPr>
          <p:spPr>
            <a:xfrm flipH="1" flipV="1">
              <a:off x="3720212" y="3568100"/>
              <a:ext cx="1157619" cy="209822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7A568A8-BB46-4157-8186-440BD5C0D646}"/>
                </a:ext>
              </a:extLst>
            </p:cNvPr>
            <p:cNvCxnSpPr>
              <a:cxnSpLocks/>
              <a:stCxn id="234" idx="2"/>
              <a:endCxn id="236" idx="6"/>
            </p:cNvCxnSpPr>
            <p:nvPr/>
          </p:nvCxnSpPr>
          <p:spPr>
            <a:xfrm flipH="1" flipV="1">
              <a:off x="3793201" y="3391889"/>
              <a:ext cx="3795563" cy="195406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DD3CB2-C7AE-4752-AF5C-073836781733}"/>
                </a:ext>
              </a:extLst>
            </p:cNvPr>
            <p:cNvCxnSpPr>
              <a:cxnSpLocks/>
              <a:stCxn id="226" idx="2"/>
              <a:endCxn id="236" idx="7"/>
            </p:cNvCxnSpPr>
            <p:nvPr/>
          </p:nvCxnSpPr>
          <p:spPr>
            <a:xfrm flipH="1" flipV="1">
              <a:off x="3720212" y="3215677"/>
              <a:ext cx="4601588" cy="80297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9F5BC24-8E3F-4CA3-8083-68DD50A78D73}"/>
                </a:ext>
              </a:extLst>
            </p:cNvPr>
            <p:cNvCxnSpPr>
              <a:cxnSpLocks/>
              <a:stCxn id="230" idx="3"/>
              <a:endCxn id="236" idx="7"/>
            </p:cNvCxnSpPr>
            <p:nvPr/>
          </p:nvCxnSpPr>
          <p:spPr>
            <a:xfrm flipH="1">
              <a:off x="3720212" y="1398401"/>
              <a:ext cx="3544287" cy="181727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EE50D93-A60F-4CEA-ACB7-4F79EA092098}"/>
                </a:ext>
              </a:extLst>
            </p:cNvPr>
            <p:cNvCxnSpPr>
              <a:cxnSpLocks/>
              <a:stCxn id="230" idx="4"/>
              <a:endCxn id="226" idx="1"/>
            </p:cNvCxnSpPr>
            <p:nvPr/>
          </p:nvCxnSpPr>
          <p:spPr>
            <a:xfrm>
              <a:off x="7439095" y="1470720"/>
              <a:ext cx="943537" cy="2401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945ABFE-33C1-4A50-AB58-C6A4306C9816}"/>
                </a:ext>
              </a:extLst>
            </p:cNvPr>
            <p:cNvCxnSpPr>
              <a:cxnSpLocks/>
              <a:stCxn id="188" idx="1"/>
              <a:endCxn id="224" idx="6"/>
            </p:cNvCxnSpPr>
            <p:nvPr/>
          </p:nvCxnSpPr>
          <p:spPr>
            <a:xfrm flipH="1" flipV="1">
              <a:off x="4776288" y="1308238"/>
              <a:ext cx="3742545" cy="13023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1E5969-DC7B-4670-A484-AE15F638BED6}"/>
                </a:ext>
              </a:extLst>
            </p:cNvPr>
            <p:cNvCxnSpPr>
              <a:cxnSpLocks/>
              <a:stCxn id="234" idx="0"/>
              <a:endCxn id="230" idx="4"/>
            </p:cNvCxnSpPr>
            <p:nvPr/>
          </p:nvCxnSpPr>
          <p:spPr>
            <a:xfrm flipH="1" flipV="1">
              <a:off x="7439095" y="1470720"/>
              <a:ext cx="348212" cy="367668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66C77C-DC1E-436D-BF12-AF05B926535A}"/>
                </a:ext>
              </a:extLst>
            </p:cNvPr>
            <p:cNvCxnSpPr>
              <a:cxnSpLocks/>
              <a:stCxn id="234" idx="1"/>
              <a:endCxn id="224" idx="5"/>
            </p:cNvCxnSpPr>
            <p:nvPr/>
          </p:nvCxnSpPr>
          <p:spPr>
            <a:xfrm flipH="1" flipV="1">
              <a:off x="4713269" y="1460379"/>
              <a:ext cx="2933647" cy="37451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FBCDF80-9658-47E8-AB9D-BBACE066BEBB}"/>
              </a:ext>
            </a:extLst>
          </p:cNvPr>
          <p:cNvGrpSpPr/>
          <p:nvPr/>
        </p:nvGrpSpPr>
        <p:grpSpPr>
          <a:xfrm>
            <a:off x="8630844" y="3193385"/>
            <a:ext cx="941431" cy="1022141"/>
            <a:chOff x="4186365" y="1448904"/>
            <a:chExt cx="3634620" cy="3946225"/>
          </a:xfrm>
          <a:noFill/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D88E0A5-056A-4573-82E7-8654E0D41F52}"/>
                </a:ext>
              </a:extLst>
            </p:cNvPr>
            <p:cNvGrpSpPr/>
            <p:nvPr/>
          </p:nvGrpSpPr>
          <p:grpSpPr>
            <a:xfrm>
              <a:off x="5490775" y="4405535"/>
              <a:ext cx="363171" cy="363169"/>
              <a:chOff x="12338847" y="3736105"/>
              <a:chExt cx="410503" cy="410501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D584F4F-6C3D-4FBA-B4C5-425BE95978DC}"/>
                  </a:ext>
                </a:extLst>
              </p:cNvPr>
              <p:cNvSpPr/>
              <p:nvPr/>
            </p:nvSpPr>
            <p:spPr bwMode="auto">
              <a:xfrm>
                <a:off x="12338847" y="3736105"/>
                <a:ext cx="410503" cy="410501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8" name="directory_2">
                <a:extLst>
                  <a:ext uri="{FF2B5EF4-FFF2-40B4-BE49-F238E27FC236}">
                    <a16:creationId xmlns:a16="http://schemas.microsoft.com/office/drawing/2014/main" id="{DCF3D5AC-9095-41AF-BC56-2C2587B756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57549" y="3854431"/>
                <a:ext cx="173099" cy="173851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3F98EB1-CD7E-4BA4-ABA1-CED6C0787E7E}"/>
                </a:ext>
              </a:extLst>
            </p:cNvPr>
            <p:cNvGrpSpPr/>
            <p:nvPr/>
          </p:nvGrpSpPr>
          <p:grpSpPr>
            <a:xfrm>
              <a:off x="4909378" y="2039662"/>
              <a:ext cx="363171" cy="363169"/>
              <a:chOff x="4952196" y="1976770"/>
              <a:chExt cx="363171" cy="363169"/>
            </a:xfrm>
            <a:grpFill/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A9156E2-BF5F-4910-A504-10FF0A2B0613}"/>
                  </a:ext>
                </a:extLst>
              </p:cNvPr>
              <p:cNvSpPr/>
              <p:nvPr/>
            </p:nvSpPr>
            <p:spPr bwMode="auto">
              <a:xfrm>
                <a:off x="4952196" y="1976770"/>
                <a:ext cx="363171" cy="363169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6" name="mail">
                <a:extLst>
                  <a:ext uri="{FF2B5EF4-FFF2-40B4-BE49-F238E27FC236}">
                    <a16:creationId xmlns:a16="http://schemas.microsoft.com/office/drawing/2014/main" id="{AE43B815-76B4-497D-83E6-05C3529334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46560" y="2106023"/>
                <a:ext cx="174439" cy="104665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6A58C03-F692-4FCB-BFBF-917680A4B93D}"/>
                </a:ext>
              </a:extLst>
            </p:cNvPr>
            <p:cNvGrpSpPr/>
            <p:nvPr/>
          </p:nvGrpSpPr>
          <p:grpSpPr>
            <a:xfrm>
              <a:off x="4382259" y="3691181"/>
              <a:ext cx="559320" cy="559317"/>
              <a:chOff x="13761047" y="3611693"/>
              <a:chExt cx="632216" cy="632213"/>
            </a:xfrm>
            <a:grpFill/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0633366-D4AA-4D3D-98AA-4240DAD63900}"/>
                  </a:ext>
                </a:extLst>
              </p:cNvPr>
              <p:cNvSpPr/>
              <p:nvPr/>
            </p:nvSpPr>
            <p:spPr bwMode="auto">
              <a:xfrm>
                <a:off x="13761047" y="3611693"/>
                <a:ext cx="632216" cy="632213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4" name="calendar_4">
                <a:extLst>
                  <a:ext uri="{FF2B5EF4-FFF2-40B4-BE49-F238E27FC236}">
                    <a16:creationId xmlns:a16="http://schemas.microsoft.com/office/drawing/2014/main" id="{A0BC0C0B-F749-41B7-A000-30DEF6700B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937413" y="3793787"/>
                <a:ext cx="279483" cy="268026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F9838C5-09D5-40D3-85CD-5812D3E10F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110271" y="4023388"/>
              <a:ext cx="563733" cy="563732"/>
              <a:chOff x="13803529" y="3916500"/>
              <a:chExt cx="745835" cy="745835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539EA560-A60D-40FA-881D-6E5380B6C72F}"/>
                  </a:ext>
                </a:extLst>
              </p:cNvPr>
              <p:cNvSpPr/>
              <p:nvPr/>
            </p:nvSpPr>
            <p:spPr bwMode="auto">
              <a:xfrm>
                <a:off x="13803529" y="3916500"/>
                <a:ext cx="745835" cy="745835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2" name="Freeform 5">
                <a:extLst>
                  <a:ext uri="{FF2B5EF4-FFF2-40B4-BE49-F238E27FC236}">
                    <a16:creationId xmlns:a16="http://schemas.microsoft.com/office/drawing/2014/main" id="{6D35DAF9-762E-4C1A-BD92-AA89B95AC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98036" y="4138595"/>
                <a:ext cx="356822" cy="301644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FB86664-ED0D-4CD7-BAF4-BA31AF029865}"/>
                </a:ext>
              </a:extLst>
            </p:cNvPr>
            <p:cNvGrpSpPr/>
            <p:nvPr/>
          </p:nvGrpSpPr>
          <p:grpSpPr>
            <a:xfrm>
              <a:off x="4186365" y="2753125"/>
              <a:ext cx="468106" cy="468106"/>
              <a:chOff x="3968201" y="2753125"/>
              <a:chExt cx="468106" cy="468106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53B3DF-623B-423E-949F-23ED9B5A8CFB}"/>
                  </a:ext>
                </a:extLst>
              </p:cNvPr>
              <p:cNvSpPr/>
              <p:nvPr/>
            </p:nvSpPr>
            <p:spPr bwMode="auto">
              <a:xfrm>
                <a:off x="3968201" y="2753125"/>
                <a:ext cx="468106" cy="468106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id="{6F461E90-B3A8-4769-B4B6-F345FE709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1735" y="2908395"/>
                <a:ext cx="141025" cy="15757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6A9AEBB-ECEA-46B6-A4E9-C57122ADC917}"/>
                </a:ext>
              </a:extLst>
            </p:cNvPr>
            <p:cNvGrpSpPr/>
            <p:nvPr/>
          </p:nvGrpSpPr>
          <p:grpSpPr>
            <a:xfrm>
              <a:off x="7508941" y="3291702"/>
              <a:ext cx="312044" cy="312044"/>
              <a:chOff x="13200683" y="3102397"/>
              <a:chExt cx="283224" cy="283224"/>
            </a:xfrm>
            <a:grpFill/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D9E69D4-CB92-4DF4-AF7B-C6A91F76503A}"/>
                  </a:ext>
                </a:extLst>
              </p:cNvPr>
              <p:cNvSpPr/>
              <p:nvPr/>
            </p:nvSpPr>
            <p:spPr bwMode="auto">
              <a:xfrm>
                <a:off x="13200683" y="3102397"/>
                <a:ext cx="283224" cy="283224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8" name="bag">
                <a:extLst>
                  <a:ext uri="{FF2B5EF4-FFF2-40B4-BE49-F238E27FC236}">
                    <a16:creationId xmlns:a16="http://schemas.microsoft.com/office/drawing/2014/main" id="{8BD4E105-B70E-4FD1-8E3E-535A4DD992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292075" y="3181615"/>
                <a:ext cx="100441" cy="124789"/>
              </a:xfrm>
              <a:custGeom>
                <a:avLst/>
                <a:gdLst>
                  <a:gd name="T0" fmla="*/ 47 w 275"/>
                  <a:gd name="T1" fmla="*/ 91 h 340"/>
                  <a:gd name="T2" fmla="*/ 47 w 275"/>
                  <a:gd name="T3" fmla="*/ 57 h 340"/>
                  <a:gd name="T4" fmla="*/ 104 w 275"/>
                  <a:gd name="T5" fmla="*/ 0 h 340"/>
                  <a:gd name="T6" fmla="*/ 161 w 275"/>
                  <a:gd name="T7" fmla="*/ 57 h 340"/>
                  <a:gd name="T8" fmla="*/ 161 w 275"/>
                  <a:gd name="T9" fmla="*/ 91 h 340"/>
                  <a:gd name="T10" fmla="*/ 227 w 275"/>
                  <a:gd name="T11" fmla="*/ 91 h 340"/>
                  <a:gd name="T12" fmla="*/ 227 w 275"/>
                  <a:gd name="T13" fmla="*/ 57 h 340"/>
                  <a:gd name="T14" fmla="*/ 170 w 275"/>
                  <a:gd name="T15" fmla="*/ 0 h 340"/>
                  <a:gd name="T16" fmla="*/ 137 w 275"/>
                  <a:gd name="T17" fmla="*/ 11 h 340"/>
                  <a:gd name="T18" fmla="*/ 203 w 275"/>
                  <a:gd name="T19" fmla="*/ 91 h 340"/>
                  <a:gd name="T20" fmla="*/ 202 w 275"/>
                  <a:gd name="T21" fmla="*/ 303 h 340"/>
                  <a:gd name="T22" fmla="*/ 239 w 275"/>
                  <a:gd name="T23" fmla="*/ 340 h 340"/>
                  <a:gd name="T24" fmla="*/ 275 w 275"/>
                  <a:gd name="T25" fmla="*/ 303 h 340"/>
                  <a:gd name="T26" fmla="*/ 275 w 275"/>
                  <a:gd name="T27" fmla="*/ 91 h 340"/>
                  <a:gd name="T28" fmla="*/ 0 w 275"/>
                  <a:gd name="T29" fmla="*/ 91 h 340"/>
                  <a:gd name="T30" fmla="*/ 0 w 275"/>
                  <a:gd name="T31" fmla="*/ 303 h 340"/>
                  <a:gd name="T32" fmla="*/ 37 w 275"/>
                  <a:gd name="T33" fmla="*/ 340 h 340"/>
                  <a:gd name="T34" fmla="*/ 239 w 275"/>
                  <a:gd name="T3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" h="340">
                    <a:moveTo>
                      <a:pt x="47" y="91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26"/>
                      <a:pt x="72" y="0"/>
                      <a:pt x="104" y="0"/>
                    </a:cubicBezTo>
                    <a:cubicBezTo>
                      <a:pt x="135" y="0"/>
                      <a:pt x="161" y="26"/>
                      <a:pt x="161" y="57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227" y="91"/>
                    </a:moveTo>
                    <a:cubicBezTo>
                      <a:pt x="227" y="57"/>
                      <a:pt x="227" y="57"/>
                      <a:pt x="227" y="57"/>
                    </a:cubicBezTo>
                    <a:cubicBezTo>
                      <a:pt x="227" y="26"/>
                      <a:pt x="202" y="0"/>
                      <a:pt x="170" y="0"/>
                    </a:cubicBezTo>
                    <a:cubicBezTo>
                      <a:pt x="159" y="0"/>
                      <a:pt x="146" y="6"/>
                      <a:pt x="137" y="11"/>
                    </a:cubicBezTo>
                    <a:moveTo>
                      <a:pt x="203" y="91"/>
                    </a:move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2" y="323"/>
                      <a:pt x="219" y="340"/>
                      <a:pt x="239" y="340"/>
                    </a:cubicBezTo>
                    <a:cubicBezTo>
                      <a:pt x="259" y="340"/>
                      <a:pt x="275" y="323"/>
                      <a:pt x="275" y="303"/>
                    </a:cubicBezTo>
                    <a:cubicBezTo>
                      <a:pt x="275" y="91"/>
                      <a:pt x="275" y="91"/>
                      <a:pt x="275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23"/>
                      <a:pt x="17" y="340"/>
                      <a:pt x="37" y="340"/>
                    </a:cubicBezTo>
                    <a:cubicBezTo>
                      <a:pt x="239" y="340"/>
                      <a:pt x="239" y="340"/>
                      <a:pt x="239" y="3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B155F6-96A6-4179-9785-6038974D3F98}"/>
                </a:ext>
              </a:extLst>
            </p:cNvPr>
            <p:cNvGrpSpPr/>
            <p:nvPr/>
          </p:nvGrpSpPr>
          <p:grpSpPr>
            <a:xfrm>
              <a:off x="5990336" y="1448904"/>
              <a:ext cx="562085" cy="562085"/>
              <a:chOff x="11261807" y="3805936"/>
              <a:chExt cx="510172" cy="510172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FC4D10F-990C-4A86-BD48-3D03C12A6C23}"/>
                  </a:ext>
                </a:extLst>
              </p:cNvPr>
              <p:cNvSpPr/>
              <p:nvPr/>
            </p:nvSpPr>
            <p:spPr bwMode="auto">
              <a:xfrm>
                <a:off x="11261807" y="3805936"/>
                <a:ext cx="510172" cy="5101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6" name="speech_5" title="Icon of two overlapping chat bubbles">
                <a:extLst>
                  <a:ext uri="{FF2B5EF4-FFF2-40B4-BE49-F238E27FC236}">
                    <a16:creationId xmlns:a16="http://schemas.microsoft.com/office/drawing/2014/main" id="{F9EFEA85-7106-4CF2-9A53-27D566C5FC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396869" y="3973526"/>
                <a:ext cx="240049" cy="187693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C01FA77-4E49-4741-B5C9-BF21F308C32D}"/>
                </a:ext>
              </a:extLst>
            </p:cNvPr>
            <p:cNvGrpSpPr/>
            <p:nvPr/>
          </p:nvGrpSpPr>
          <p:grpSpPr>
            <a:xfrm>
              <a:off x="7109285" y="2127539"/>
              <a:ext cx="625586" cy="625586"/>
              <a:chOff x="10942964" y="2551492"/>
              <a:chExt cx="567807" cy="567807"/>
            </a:xfrm>
            <a:grpFill/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4C3E4A6E-D5A3-4D65-828C-F1D624FCA04F}"/>
                  </a:ext>
                </a:extLst>
              </p:cNvPr>
              <p:cNvSpPr/>
              <p:nvPr/>
            </p:nvSpPr>
            <p:spPr bwMode="auto">
              <a:xfrm>
                <a:off x="10942964" y="2551492"/>
                <a:ext cx="567807" cy="56780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0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3AA0B57E-14D3-4AA2-9CB2-4E5547DF50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074" y="2709141"/>
                <a:ext cx="251687" cy="227108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7BD905-74C2-4C57-93F6-8A54DA36A446}"/>
                </a:ext>
              </a:extLst>
            </p:cNvPr>
            <p:cNvSpPr/>
            <p:nvPr/>
          </p:nvSpPr>
          <p:spPr bwMode="auto">
            <a:xfrm>
              <a:off x="6465434" y="5221155"/>
              <a:ext cx="173974" cy="173974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6533D21-8E93-4145-B98C-6BE9BE3D09CA}"/>
                </a:ext>
              </a:extLst>
            </p:cNvPr>
            <p:cNvSpPr/>
            <p:nvPr/>
          </p:nvSpPr>
          <p:spPr bwMode="auto">
            <a:xfrm>
              <a:off x="7048063" y="172383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8BCBFAD-E3DE-418C-A68B-88BC85DAD486}"/>
                </a:ext>
              </a:extLst>
            </p:cNvPr>
            <p:cNvSpPr/>
            <p:nvPr/>
          </p:nvSpPr>
          <p:spPr bwMode="auto">
            <a:xfrm>
              <a:off x="4655490" y="459800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B8542B2-CA3B-4996-B6D8-6AA909B457D1}"/>
                </a:ext>
              </a:extLst>
            </p:cNvPr>
            <p:cNvCxnSpPr>
              <a:cxnSpLocks/>
              <a:stCxn id="277" idx="2"/>
              <a:endCxn id="279" idx="6"/>
            </p:cNvCxnSpPr>
            <p:nvPr/>
          </p:nvCxnSpPr>
          <p:spPr>
            <a:xfrm flipH="1" flipV="1">
              <a:off x="4654471" y="2987179"/>
              <a:ext cx="2854470" cy="4605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02301E7-1B70-4FD7-A774-13B3914DB081}"/>
                </a:ext>
              </a:extLst>
            </p:cNvPr>
            <p:cNvCxnSpPr>
              <a:cxnSpLocks/>
              <a:stCxn id="279" idx="4"/>
              <a:endCxn id="283" idx="0"/>
            </p:cNvCxnSpPr>
            <p:nvPr/>
          </p:nvCxnSpPr>
          <p:spPr>
            <a:xfrm>
              <a:off x="4420418" y="3221231"/>
              <a:ext cx="241501" cy="4699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BC179D9-18E7-456C-8970-1575F3CEEC20}"/>
                </a:ext>
              </a:extLst>
            </p:cNvPr>
            <p:cNvCxnSpPr>
              <a:cxnSpLocks/>
              <a:stCxn id="279" idx="7"/>
              <a:endCxn id="285" idx="3"/>
            </p:cNvCxnSpPr>
            <p:nvPr/>
          </p:nvCxnSpPr>
          <p:spPr>
            <a:xfrm flipV="1">
              <a:off x="4585918" y="2349646"/>
              <a:ext cx="376645" cy="4720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19049F0-2D3C-441A-9781-2895BAA104C1}"/>
                </a:ext>
              </a:extLst>
            </p:cNvPr>
            <p:cNvCxnSpPr>
              <a:cxnSpLocks/>
              <a:stCxn id="283" idx="4"/>
              <a:endCxn id="249" idx="0"/>
            </p:cNvCxnSpPr>
            <p:nvPr/>
          </p:nvCxnSpPr>
          <p:spPr>
            <a:xfrm>
              <a:off x="4661919" y="4250498"/>
              <a:ext cx="54793" cy="34750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08A00-0A30-4314-9378-DD69CA60427C}"/>
                </a:ext>
              </a:extLst>
            </p:cNvPr>
            <p:cNvCxnSpPr>
              <a:cxnSpLocks/>
              <a:stCxn id="283" idx="6"/>
              <a:endCxn id="281" idx="2"/>
            </p:cNvCxnSpPr>
            <p:nvPr/>
          </p:nvCxnSpPr>
          <p:spPr>
            <a:xfrm>
              <a:off x="4941579" y="3970840"/>
              <a:ext cx="2168692" cy="3344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CD1424D-4336-4285-8118-885C7F84FECF}"/>
                </a:ext>
              </a:extLst>
            </p:cNvPr>
            <p:cNvCxnSpPr>
              <a:cxnSpLocks/>
              <a:stCxn id="283" idx="7"/>
            </p:cNvCxnSpPr>
            <p:nvPr/>
          </p:nvCxnSpPr>
          <p:spPr>
            <a:xfrm flipV="1">
              <a:off x="4859668" y="2015142"/>
              <a:ext cx="1411710" cy="17579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05814C3-87FA-46A2-9EAB-021E078560C1}"/>
                </a:ext>
              </a:extLst>
            </p:cNvPr>
            <p:cNvCxnSpPr>
              <a:cxnSpLocks/>
              <a:stCxn id="285" idx="5"/>
              <a:endCxn id="269" idx="2"/>
            </p:cNvCxnSpPr>
            <p:nvPr/>
          </p:nvCxnSpPr>
          <p:spPr>
            <a:xfrm>
              <a:off x="5219364" y="2349646"/>
              <a:ext cx="1889921" cy="906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B471105-6387-4989-A1A9-CE71A3292755}"/>
                </a:ext>
              </a:extLst>
            </p:cNvPr>
            <p:cNvCxnSpPr>
              <a:cxnSpLocks/>
              <a:stCxn id="271" idx="6"/>
              <a:endCxn id="248" idx="2"/>
            </p:cNvCxnSpPr>
            <p:nvPr/>
          </p:nvCxnSpPr>
          <p:spPr>
            <a:xfrm>
              <a:off x="6552421" y="1729947"/>
              <a:ext cx="495642" cy="5511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614296-CDED-492F-9906-306DB23A3D09}"/>
                </a:ext>
              </a:extLst>
            </p:cNvPr>
            <p:cNvCxnSpPr>
              <a:cxnSpLocks/>
              <a:stCxn id="271" idx="2"/>
              <a:endCxn id="279" idx="6"/>
            </p:cNvCxnSpPr>
            <p:nvPr/>
          </p:nvCxnSpPr>
          <p:spPr>
            <a:xfrm flipH="1">
              <a:off x="4654471" y="1729946"/>
              <a:ext cx="1335865" cy="12572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96E33CC-64DE-4CAD-B5E7-445FD1A36DA8}"/>
                </a:ext>
              </a:extLst>
            </p:cNvPr>
            <p:cNvCxnSpPr>
              <a:cxnSpLocks/>
              <a:stCxn id="285" idx="4"/>
              <a:endCxn id="281" idx="1"/>
            </p:cNvCxnSpPr>
            <p:nvPr/>
          </p:nvCxnSpPr>
          <p:spPr>
            <a:xfrm>
              <a:off x="5090964" y="2402831"/>
              <a:ext cx="2101864" cy="17031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8B8975C-F56C-477B-82D6-CE923D773B65}"/>
                </a:ext>
              </a:extLst>
            </p:cNvPr>
            <p:cNvCxnSpPr>
              <a:cxnSpLocks/>
              <a:stCxn id="269" idx="4"/>
              <a:endCxn id="277" idx="0"/>
            </p:cNvCxnSpPr>
            <p:nvPr/>
          </p:nvCxnSpPr>
          <p:spPr>
            <a:xfrm>
              <a:off x="7422078" y="2753125"/>
              <a:ext cx="242885" cy="53857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F32DB6E-3D0C-4586-87FB-7C4694E0513C}"/>
                </a:ext>
              </a:extLst>
            </p:cNvPr>
            <p:cNvCxnSpPr>
              <a:cxnSpLocks/>
              <a:stCxn id="269" idx="3"/>
              <a:endCxn id="247" idx="0"/>
            </p:cNvCxnSpPr>
            <p:nvPr/>
          </p:nvCxnSpPr>
          <p:spPr>
            <a:xfrm flipH="1">
              <a:off x="6552421" y="2661510"/>
              <a:ext cx="648479" cy="25596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D0D587F-015B-45FE-84A7-EDCC2C1F2541}"/>
                </a:ext>
              </a:extLst>
            </p:cNvPr>
            <p:cNvCxnSpPr>
              <a:cxnSpLocks/>
              <a:stCxn id="271" idx="5"/>
              <a:endCxn id="269" idx="1"/>
            </p:cNvCxnSpPr>
            <p:nvPr/>
          </p:nvCxnSpPr>
          <p:spPr>
            <a:xfrm>
              <a:off x="6470106" y="1928674"/>
              <a:ext cx="730794" cy="2904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A97CBDA-1E1A-4665-B5B3-AD66D1ABF03B}"/>
                </a:ext>
              </a:extLst>
            </p:cNvPr>
            <p:cNvCxnSpPr>
              <a:cxnSpLocks/>
              <a:stCxn id="271" idx="3"/>
              <a:endCxn id="287" idx="0"/>
            </p:cNvCxnSpPr>
            <p:nvPr/>
          </p:nvCxnSpPr>
          <p:spPr>
            <a:xfrm flipH="1">
              <a:off x="5672361" y="1928674"/>
              <a:ext cx="400290" cy="247686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CBF218-B3BC-47BB-B2A1-1E176B62484F}"/>
                </a:ext>
              </a:extLst>
            </p:cNvPr>
            <p:cNvCxnSpPr>
              <a:cxnSpLocks/>
              <a:stCxn id="283" idx="5"/>
              <a:endCxn id="287" idx="2"/>
            </p:cNvCxnSpPr>
            <p:nvPr/>
          </p:nvCxnSpPr>
          <p:spPr>
            <a:xfrm>
              <a:off x="4859668" y="4168588"/>
              <a:ext cx="631107" cy="4185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BF2C265-41CB-443D-B2F3-5D1F52667F20}"/>
                </a:ext>
              </a:extLst>
            </p:cNvPr>
            <p:cNvCxnSpPr>
              <a:cxnSpLocks/>
              <a:stCxn id="281" idx="3"/>
              <a:endCxn id="247" idx="7"/>
            </p:cNvCxnSpPr>
            <p:nvPr/>
          </p:nvCxnSpPr>
          <p:spPr>
            <a:xfrm flipH="1">
              <a:off x="6613930" y="4504563"/>
              <a:ext cx="578898" cy="742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47A5F81-46D3-4FF2-AB44-7ED6F013FA2C}"/>
                </a:ext>
              </a:extLst>
            </p:cNvPr>
            <p:cNvCxnSpPr>
              <a:cxnSpLocks/>
              <a:stCxn id="281" idx="0"/>
              <a:endCxn id="277" idx="3"/>
            </p:cNvCxnSpPr>
            <p:nvPr/>
          </p:nvCxnSpPr>
          <p:spPr>
            <a:xfrm flipV="1">
              <a:off x="7392138" y="3558048"/>
              <a:ext cx="162501" cy="46534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8726F09-662A-45E3-A08D-31836BFC372F}"/>
                </a:ext>
              </a:extLst>
            </p:cNvPr>
            <p:cNvCxnSpPr>
              <a:cxnSpLocks/>
              <a:stCxn id="271" idx="5"/>
              <a:endCxn id="281" idx="0"/>
            </p:cNvCxnSpPr>
            <p:nvPr/>
          </p:nvCxnSpPr>
          <p:spPr>
            <a:xfrm>
              <a:off x="6470107" y="1928673"/>
              <a:ext cx="922031" cy="209471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ADE5E37-9324-4BA5-A4F9-C3A2851E9B6D}"/>
                </a:ext>
              </a:extLst>
            </p:cNvPr>
            <p:cNvCxnSpPr>
              <a:cxnSpLocks/>
              <a:stCxn id="285" idx="4"/>
              <a:endCxn id="283" idx="0"/>
            </p:cNvCxnSpPr>
            <p:nvPr/>
          </p:nvCxnSpPr>
          <p:spPr>
            <a:xfrm flipH="1">
              <a:off x="4661919" y="2402831"/>
              <a:ext cx="429044" cy="12883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39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 txBox="1">
            <a:spLocks/>
          </p:cNvSpPr>
          <p:nvPr/>
        </p:nvSpPr>
        <p:spPr>
          <a:xfrm>
            <a:off x="4112395" y="2811470"/>
            <a:ext cx="8229599" cy="18288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Demo – SharePoint API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 txBox="1">
            <a:spLocks/>
          </p:cNvSpPr>
          <p:nvPr/>
        </p:nvSpPr>
        <p:spPr>
          <a:xfrm>
            <a:off x="4112395" y="3828894"/>
            <a:ext cx="8527440" cy="73018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Access SharePoint data</a:t>
            </a:r>
          </a:p>
        </p:txBody>
      </p:sp>
      <p:sp>
        <p:nvSpPr>
          <p:cNvPr id="2" name="AutoShape 2" descr="Yeoman prompts">
            <a:extLst>
              <a:ext uri="{FF2B5EF4-FFF2-40B4-BE49-F238E27FC236}">
                <a16:creationId xmlns:a16="http://schemas.microsoft.com/office/drawing/2014/main" id="{6D16917C-3357-4EF5-8EB2-AB63B45770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948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7A3225C-2AB4-4699-8EF8-C8DE73570BBB}"/>
              </a:ext>
            </a:extLst>
          </p:cNvPr>
          <p:cNvGrpSpPr/>
          <p:nvPr/>
        </p:nvGrpSpPr>
        <p:grpSpPr>
          <a:xfrm>
            <a:off x="882" y="-1"/>
            <a:ext cx="12434711" cy="6994525"/>
            <a:chOff x="0" y="0"/>
            <a:chExt cx="12192000" cy="68580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98860B1-421A-4752-A791-8998897BC13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85A9727-356E-4E3C-B77F-F8E771969F57}"/>
                  </a:ext>
                </a:extLst>
              </p:cNvPr>
              <p:cNvSpPr/>
              <p:nvPr/>
            </p:nvSpPr>
            <p:spPr bwMode="auto">
              <a:xfrm>
                <a:off x="293688" y="292100"/>
                <a:ext cx="686025" cy="6860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E12FD7CD-5911-4563-9C40-0F9B90D20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56" t="5354" r="-9797" b="17409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C0E3A2-D735-4471-BA8B-E5E25202C83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FFFFFF">
                    <a:alpha val="31000"/>
                  </a:srgbClr>
                </a:gs>
                <a:gs pos="72000">
                  <a:srgbClr val="FFFFFF"/>
                </a:gs>
              </a:gsLst>
              <a:lin ang="21594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5292C0F-BB3B-428D-A60E-FF67478F13D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1000">
                  <a:srgbClr val="FFFFFF">
                    <a:alpha val="0"/>
                  </a:srgbClr>
                </a:gs>
                <a:gs pos="87000">
                  <a:srgbClr val="FFFFFF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BACC7E-6120-4308-B30B-002CC64E84C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8000">
                  <a:srgbClr val="FFFFFF">
                    <a:alpha val="0"/>
                  </a:srgbClr>
                </a:gs>
                <a:gs pos="53000">
                  <a:srgbClr val="FFFFFF"/>
                </a:gs>
              </a:gsLst>
              <a:lin ang="19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30ECF0-A5EE-4FBF-9F27-5BD1CCA18892}"/>
              </a:ext>
            </a:extLst>
          </p:cNvPr>
          <p:cNvGrpSpPr/>
          <p:nvPr/>
        </p:nvGrpSpPr>
        <p:grpSpPr>
          <a:xfrm>
            <a:off x="8376115" y="2984462"/>
            <a:ext cx="1457293" cy="1352540"/>
            <a:chOff x="3294798" y="728277"/>
            <a:chExt cx="5442391" cy="5051185"/>
          </a:xfrm>
          <a:noFill/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C92A176-1123-43C1-B08B-12D22E05F62B}"/>
                </a:ext>
              </a:extLst>
            </p:cNvPr>
            <p:cNvGrpSpPr/>
            <p:nvPr/>
          </p:nvGrpSpPr>
          <p:grpSpPr>
            <a:xfrm>
              <a:off x="3294798" y="3142688"/>
              <a:ext cx="498403" cy="498402"/>
              <a:chOff x="13621735" y="1943807"/>
              <a:chExt cx="563360" cy="563360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17C4BE1-106D-4903-B43A-3B3B1C400522}"/>
                  </a:ext>
                </a:extLst>
              </p:cNvPr>
              <p:cNvSpPr/>
              <p:nvPr/>
            </p:nvSpPr>
            <p:spPr bwMode="auto">
              <a:xfrm>
                <a:off x="13621735" y="1943807"/>
                <a:ext cx="563360" cy="563360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id="{C4F25B00-BA40-40E7-B509-9BACCF36B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32036" y="2106523"/>
                <a:ext cx="142757" cy="23792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FC7B121-A8C4-4806-957C-8EA89A05200F}"/>
                </a:ext>
              </a:extLst>
            </p:cNvPr>
            <p:cNvGrpSpPr/>
            <p:nvPr/>
          </p:nvGrpSpPr>
          <p:grpSpPr>
            <a:xfrm>
              <a:off x="7588764" y="5147407"/>
              <a:ext cx="397084" cy="397084"/>
              <a:chOff x="13928921" y="5641579"/>
              <a:chExt cx="696017" cy="696017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8BD54AD1-E7D3-4D06-B4D1-EE7FD6896CEF}"/>
                  </a:ext>
                </a:extLst>
              </p:cNvPr>
              <p:cNvSpPr/>
              <p:nvPr/>
            </p:nvSpPr>
            <p:spPr bwMode="auto">
              <a:xfrm>
                <a:off x="13928921" y="5641579"/>
                <a:ext cx="696017" cy="69601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3165F003-989E-409D-AFE4-AFE50FA00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041" y="5862043"/>
                <a:ext cx="347776" cy="255088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90FA582-DBED-46BF-93A1-8029641FA2AE}"/>
                </a:ext>
              </a:extLst>
            </p:cNvPr>
            <p:cNvGrpSpPr/>
            <p:nvPr/>
          </p:nvGrpSpPr>
          <p:grpSpPr>
            <a:xfrm>
              <a:off x="7192179" y="976888"/>
              <a:ext cx="493832" cy="493832"/>
              <a:chOff x="13203360" y="3110330"/>
              <a:chExt cx="696132" cy="696132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BE70D720-7D64-41CB-9A39-F5295EFBBE8A}"/>
                  </a:ext>
                </a:extLst>
              </p:cNvPr>
              <p:cNvSpPr/>
              <p:nvPr/>
            </p:nvSpPr>
            <p:spPr bwMode="auto">
              <a:xfrm>
                <a:off x="13203360" y="3110330"/>
                <a:ext cx="696132" cy="69613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grpSp>
            <p:nvGrpSpPr>
              <p:cNvPr id="231" name="Group 326">
                <a:extLst>
                  <a:ext uri="{FF2B5EF4-FFF2-40B4-BE49-F238E27FC236}">
                    <a16:creationId xmlns:a16="http://schemas.microsoft.com/office/drawing/2014/main" id="{A00E6051-255F-4E01-A1F2-0E6E78828A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342189" y="3327841"/>
                <a:ext cx="443136" cy="263812"/>
                <a:chOff x="6817" y="2557"/>
                <a:chExt cx="257" cy="153"/>
              </a:xfrm>
              <a:grpFill/>
            </p:grpSpPr>
            <p:sp>
              <p:nvSpPr>
                <p:cNvPr id="232" name="Rectangle 327">
                  <a:extLst>
                    <a:ext uri="{FF2B5EF4-FFF2-40B4-BE49-F238E27FC236}">
                      <a16:creationId xmlns:a16="http://schemas.microsoft.com/office/drawing/2014/main" id="{3D65B537-DBB4-42FA-87A2-536C26615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0" y="2557"/>
                  <a:ext cx="169" cy="107"/>
                </a:xfrm>
                <a:prstGeom prst="rect">
                  <a:avLst/>
                </a:pr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Freeform 328">
                  <a:extLst>
                    <a:ext uri="{FF2B5EF4-FFF2-40B4-BE49-F238E27FC236}">
                      <a16:creationId xmlns:a16="http://schemas.microsoft.com/office/drawing/2014/main" id="{53EA4D7F-5B3B-4BB7-B0C7-5AD2F609C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" y="2664"/>
                  <a:ext cx="257" cy="46"/>
                </a:xfrm>
                <a:custGeom>
                  <a:avLst/>
                  <a:gdLst>
                    <a:gd name="T0" fmla="*/ 212 w 257"/>
                    <a:gd name="T1" fmla="*/ 1 h 46"/>
                    <a:gd name="T2" fmla="*/ 257 w 257"/>
                    <a:gd name="T3" fmla="*/ 46 h 46"/>
                    <a:gd name="T4" fmla="*/ 0 w 257"/>
                    <a:gd name="T5" fmla="*/ 46 h 46"/>
                    <a:gd name="T6" fmla="*/ 47 w 257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46">
                      <a:moveTo>
                        <a:pt x="212" y="1"/>
                      </a:moveTo>
                      <a:lnTo>
                        <a:pt x="257" y="46"/>
                      </a:lnTo>
                      <a:lnTo>
                        <a:pt x="0" y="46"/>
                      </a:lnTo>
                      <a:lnTo>
                        <a:pt x="47" y="0"/>
                      </a:lnTo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DFD04F1-080C-4F3F-A712-F9C0646809AB}"/>
                </a:ext>
              </a:extLst>
            </p:cNvPr>
            <p:cNvGrpSpPr/>
            <p:nvPr/>
          </p:nvGrpSpPr>
          <p:grpSpPr>
            <a:xfrm>
              <a:off x="3825501" y="4640266"/>
              <a:ext cx="498403" cy="498402"/>
              <a:chOff x="3031579" y="3111346"/>
              <a:chExt cx="498403" cy="498402"/>
            </a:xfrm>
            <a:grpFill/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D330C21-E128-4D92-9607-57100D12147A}"/>
                  </a:ext>
                </a:extLst>
              </p:cNvPr>
              <p:cNvSpPr/>
              <p:nvPr/>
            </p:nvSpPr>
            <p:spPr bwMode="auto">
              <a:xfrm>
                <a:off x="3031579" y="3111346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9" name="browser">
                <a:extLst>
                  <a:ext uri="{FF2B5EF4-FFF2-40B4-BE49-F238E27FC236}">
                    <a16:creationId xmlns:a16="http://schemas.microsoft.com/office/drawing/2014/main" id="{AD66A4EA-980B-4ECE-A682-D9040DF1B0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62137" y="3258573"/>
                <a:ext cx="237286" cy="203948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1201C1-0EBF-4E6C-985B-81CDEE8C5C91}"/>
                </a:ext>
              </a:extLst>
            </p:cNvPr>
            <p:cNvGrpSpPr/>
            <p:nvPr/>
          </p:nvGrpSpPr>
          <p:grpSpPr>
            <a:xfrm>
              <a:off x="8321799" y="3810958"/>
              <a:ext cx="415390" cy="415388"/>
              <a:chOff x="8434940" y="4202643"/>
              <a:chExt cx="498403" cy="498402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935F0C8-B97B-461F-B5D0-6BB2B3C25E03}"/>
                  </a:ext>
                </a:extLst>
              </p:cNvPr>
              <p:cNvSpPr/>
              <p:nvPr/>
            </p:nvSpPr>
            <p:spPr bwMode="auto">
              <a:xfrm>
                <a:off x="8434940" y="4202643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7" name="browser_4">
                <a:extLst>
                  <a:ext uri="{FF2B5EF4-FFF2-40B4-BE49-F238E27FC236}">
                    <a16:creationId xmlns:a16="http://schemas.microsoft.com/office/drawing/2014/main" id="{F794ACEA-4595-44BD-8F7F-4A4B8068A3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63047" y="4362127"/>
                <a:ext cx="242188" cy="179435"/>
              </a:xfrm>
              <a:custGeom>
                <a:avLst/>
                <a:gdLst>
                  <a:gd name="T0" fmla="*/ 33 w 247"/>
                  <a:gd name="T1" fmla="*/ 100 h 183"/>
                  <a:gd name="T2" fmla="*/ 131 w 247"/>
                  <a:gd name="T3" fmla="*/ 100 h 183"/>
                  <a:gd name="T4" fmla="*/ 33 w 247"/>
                  <a:gd name="T5" fmla="*/ 150 h 183"/>
                  <a:gd name="T6" fmla="*/ 131 w 247"/>
                  <a:gd name="T7" fmla="*/ 150 h 183"/>
                  <a:gd name="T8" fmla="*/ 215 w 247"/>
                  <a:gd name="T9" fmla="*/ 124 h 183"/>
                  <a:gd name="T10" fmla="*/ 215 w 247"/>
                  <a:gd name="T11" fmla="*/ 100 h 183"/>
                  <a:gd name="T12" fmla="*/ 165 w 247"/>
                  <a:gd name="T13" fmla="*/ 100 h 183"/>
                  <a:gd name="T14" fmla="*/ 165 w 247"/>
                  <a:gd name="T15" fmla="*/ 150 h 183"/>
                  <a:gd name="T16" fmla="*/ 215 w 247"/>
                  <a:gd name="T17" fmla="*/ 150 h 183"/>
                  <a:gd name="T18" fmla="*/ 215 w 247"/>
                  <a:gd name="T19" fmla="*/ 124 h 183"/>
                  <a:gd name="T20" fmla="*/ 215 w 247"/>
                  <a:gd name="T21" fmla="*/ 50 h 183"/>
                  <a:gd name="T22" fmla="*/ 215 w 247"/>
                  <a:gd name="T23" fmla="*/ 33 h 183"/>
                  <a:gd name="T24" fmla="*/ 33 w 247"/>
                  <a:gd name="T25" fmla="*/ 33 h 183"/>
                  <a:gd name="T26" fmla="*/ 33 w 247"/>
                  <a:gd name="T27" fmla="*/ 68 h 183"/>
                  <a:gd name="T28" fmla="*/ 215 w 247"/>
                  <a:gd name="T29" fmla="*/ 68 h 183"/>
                  <a:gd name="T30" fmla="*/ 215 w 247"/>
                  <a:gd name="T31" fmla="*/ 50 h 183"/>
                  <a:gd name="T32" fmla="*/ 247 w 247"/>
                  <a:gd name="T33" fmla="*/ 92 h 183"/>
                  <a:gd name="T34" fmla="*/ 247 w 247"/>
                  <a:gd name="T35" fmla="*/ 0 h 183"/>
                  <a:gd name="T36" fmla="*/ 0 w 247"/>
                  <a:gd name="T37" fmla="*/ 0 h 183"/>
                  <a:gd name="T38" fmla="*/ 0 w 247"/>
                  <a:gd name="T39" fmla="*/ 183 h 183"/>
                  <a:gd name="T40" fmla="*/ 247 w 247"/>
                  <a:gd name="T41" fmla="*/ 183 h 183"/>
                  <a:gd name="T42" fmla="*/ 247 w 247"/>
                  <a:gd name="T43" fmla="*/ 9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" h="183">
                    <a:moveTo>
                      <a:pt x="33" y="100"/>
                    </a:moveTo>
                    <a:lnTo>
                      <a:pt x="131" y="100"/>
                    </a:lnTo>
                    <a:moveTo>
                      <a:pt x="33" y="150"/>
                    </a:moveTo>
                    <a:lnTo>
                      <a:pt x="131" y="150"/>
                    </a:lnTo>
                    <a:moveTo>
                      <a:pt x="215" y="124"/>
                    </a:moveTo>
                    <a:lnTo>
                      <a:pt x="215" y="100"/>
                    </a:lnTo>
                    <a:lnTo>
                      <a:pt x="165" y="100"/>
                    </a:lnTo>
                    <a:lnTo>
                      <a:pt x="165" y="150"/>
                    </a:lnTo>
                    <a:lnTo>
                      <a:pt x="215" y="150"/>
                    </a:lnTo>
                    <a:lnTo>
                      <a:pt x="215" y="124"/>
                    </a:lnTo>
                    <a:moveTo>
                      <a:pt x="215" y="50"/>
                    </a:moveTo>
                    <a:lnTo>
                      <a:pt x="215" y="33"/>
                    </a:lnTo>
                    <a:lnTo>
                      <a:pt x="33" y="33"/>
                    </a:lnTo>
                    <a:lnTo>
                      <a:pt x="33" y="68"/>
                    </a:lnTo>
                    <a:lnTo>
                      <a:pt x="215" y="68"/>
                    </a:lnTo>
                    <a:lnTo>
                      <a:pt x="215" y="50"/>
                    </a:lnTo>
                    <a:moveTo>
                      <a:pt x="247" y="92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247" y="183"/>
                    </a:lnTo>
                    <a:lnTo>
                      <a:pt x="247" y="92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10E82AE-8872-4022-9E77-18EC228A94F1}"/>
                </a:ext>
              </a:extLst>
            </p:cNvPr>
            <p:cNvGrpSpPr/>
            <p:nvPr/>
          </p:nvGrpSpPr>
          <p:grpSpPr>
            <a:xfrm>
              <a:off x="4345970" y="1093077"/>
              <a:ext cx="430322" cy="430320"/>
              <a:chOff x="8682536" y="1611842"/>
              <a:chExt cx="498403" cy="498402"/>
            </a:xfrm>
            <a:grpFill/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8FCD584-9C02-402F-B945-D9F21703EC19}"/>
                  </a:ext>
                </a:extLst>
              </p:cNvPr>
              <p:cNvSpPr/>
              <p:nvPr/>
            </p:nvSpPr>
            <p:spPr bwMode="auto">
              <a:xfrm>
                <a:off x="8682536" y="1611842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5" name="professional services">
                <a:extLst>
                  <a:ext uri="{FF2B5EF4-FFF2-40B4-BE49-F238E27FC236}">
                    <a16:creationId xmlns:a16="http://schemas.microsoft.com/office/drawing/2014/main" id="{3E28C73B-ADD8-4A59-A3B1-AABBDFF72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7513" y="1760401"/>
                <a:ext cx="228461" cy="201284"/>
              </a:xfrm>
              <a:custGeom>
                <a:avLst/>
                <a:gdLst>
                  <a:gd name="T0" fmla="*/ 0 w 269"/>
                  <a:gd name="T1" fmla="*/ 192 h 237"/>
                  <a:gd name="T2" fmla="*/ 269 w 269"/>
                  <a:gd name="T3" fmla="*/ 192 h 237"/>
                  <a:gd name="T4" fmla="*/ 65 w 269"/>
                  <a:gd name="T5" fmla="*/ 109 h 237"/>
                  <a:gd name="T6" fmla="*/ 65 w 269"/>
                  <a:gd name="T7" fmla="*/ 154 h 237"/>
                  <a:gd name="T8" fmla="*/ 225 w 269"/>
                  <a:gd name="T9" fmla="*/ 154 h 237"/>
                  <a:gd name="T10" fmla="*/ 225 w 269"/>
                  <a:gd name="T11" fmla="*/ 70 h 237"/>
                  <a:gd name="T12" fmla="*/ 141 w 269"/>
                  <a:gd name="T13" fmla="*/ 70 h 237"/>
                  <a:gd name="T14" fmla="*/ 141 w 269"/>
                  <a:gd name="T15" fmla="*/ 109 h 237"/>
                  <a:gd name="T16" fmla="*/ 141 w 269"/>
                  <a:gd name="T17" fmla="*/ 109 h 237"/>
                  <a:gd name="T18" fmla="*/ 141 w 269"/>
                  <a:gd name="T19" fmla="*/ 39 h 237"/>
                  <a:gd name="T20" fmla="*/ 38 w 269"/>
                  <a:gd name="T21" fmla="*/ 39 h 237"/>
                  <a:gd name="T22" fmla="*/ 38 w 269"/>
                  <a:gd name="T23" fmla="*/ 109 h 237"/>
                  <a:gd name="T24" fmla="*/ 60 w 269"/>
                  <a:gd name="T25" fmla="*/ 109 h 237"/>
                  <a:gd name="T26" fmla="*/ 141 w 269"/>
                  <a:gd name="T27" fmla="*/ 109 h 237"/>
                  <a:gd name="T28" fmla="*/ 141 w 269"/>
                  <a:gd name="T29" fmla="*/ 109 h 237"/>
                  <a:gd name="T30" fmla="*/ 0 w 269"/>
                  <a:gd name="T31" fmla="*/ 0 h 237"/>
                  <a:gd name="T32" fmla="*/ 0 w 269"/>
                  <a:gd name="T33" fmla="*/ 237 h 237"/>
                  <a:gd name="T34" fmla="*/ 269 w 269"/>
                  <a:gd name="T35" fmla="*/ 237 h 237"/>
                  <a:gd name="T36" fmla="*/ 269 w 269"/>
                  <a:gd name="T37" fmla="*/ 0 h 237"/>
                  <a:gd name="T38" fmla="*/ 0 w 269"/>
                  <a:gd name="T39" fmla="*/ 0 h 237"/>
                  <a:gd name="T40" fmla="*/ 0 w 269"/>
                  <a:gd name="T4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9" h="237">
                    <a:moveTo>
                      <a:pt x="0" y="192"/>
                    </a:moveTo>
                    <a:lnTo>
                      <a:pt x="269" y="192"/>
                    </a:lnTo>
                    <a:moveTo>
                      <a:pt x="65" y="109"/>
                    </a:moveTo>
                    <a:lnTo>
                      <a:pt x="65" y="154"/>
                    </a:lnTo>
                    <a:lnTo>
                      <a:pt x="225" y="154"/>
                    </a:lnTo>
                    <a:lnTo>
                      <a:pt x="225" y="70"/>
                    </a:lnTo>
                    <a:lnTo>
                      <a:pt x="141" y="70"/>
                    </a:lnTo>
                    <a:moveTo>
                      <a:pt x="141" y="109"/>
                    </a:moveTo>
                    <a:lnTo>
                      <a:pt x="141" y="109"/>
                    </a:lnTo>
                    <a:lnTo>
                      <a:pt x="141" y="39"/>
                    </a:lnTo>
                    <a:lnTo>
                      <a:pt x="38" y="39"/>
                    </a:lnTo>
                    <a:lnTo>
                      <a:pt x="38" y="109"/>
                    </a:lnTo>
                    <a:lnTo>
                      <a:pt x="60" y="109"/>
                    </a:lnTo>
                    <a:lnTo>
                      <a:pt x="141" y="109"/>
                    </a:lnTo>
                    <a:lnTo>
                      <a:pt x="141" y="109"/>
                    </a:lnTo>
                    <a:moveTo>
                      <a:pt x="0" y="0"/>
                    </a:moveTo>
                    <a:lnTo>
                      <a:pt x="0" y="237"/>
                    </a:lnTo>
                    <a:lnTo>
                      <a:pt x="269" y="237"/>
                    </a:lnTo>
                    <a:lnTo>
                      <a:pt x="26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1E7FC5-EE19-4844-B53C-A7B9A6ECDC55}"/>
                </a:ext>
              </a:extLst>
            </p:cNvPr>
            <p:cNvSpPr/>
            <p:nvPr/>
          </p:nvSpPr>
          <p:spPr bwMode="auto">
            <a:xfrm>
              <a:off x="5528241" y="72827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9A3AEC7-6870-40B1-9B95-6450CFC3A42D}"/>
                </a:ext>
              </a:extLst>
            </p:cNvPr>
            <p:cNvSpPr/>
            <p:nvPr/>
          </p:nvSpPr>
          <p:spPr bwMode="auto">
            <a:xfrm>
              <a:off x="4894115" y="5651434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515B5D-C9FB-4BFE-B4D8-67011198BBBA}"/>
                </a:ext>
              </a:extLst>
            </p:cNvPr>
            <p:cNvSpPr/>
            <p:nvPr/>
          </p:nvSpPr>
          <p:spPr bwMode="auto">
            <a:xfrm>
              <a:off x="8500083" y="259183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DA6AE1-D875-4ACC-824A-57118F01D145}"/>
                </a:ext>
              </a:extLst>
            </p:cNvPr>
            <p:cNvCxnSpPr>
              <a:cxnSpLocks/>
              <a:stCxn id="224" idx="3"/>
              <a:endCxn id="236" idx="0"/>
            </p:cNvCxnSpPr>
            <p:nvPr/>
          </p:nvCxnSpPr>
          <p:spPr>
            <a:xfrm flipH="1">
              <a:off x="3543999" y="1460379"/>
              <a:ext cx="864987" cy="16823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7AFCDD-EE3E-41D4-8B0A-CA876AAA14F3}"/>
                </a:ext>
              </a:extLst>
            </p:cNvPr>
            <p:cNvCxnSpPr>
              <a:cxnSpLocks/>
              <a:stCxn id="236" idx="4"/>
              <a:endCxn id="228" idx="1"/>
            </p:cNvCxnSpPr>
            <p:nvPr/>
          </p:nvCxnSpPr>
          <p:spPr>
            <a:xfrm>
              <a:off x="3544000" y="3641090"/>
              <a:ext cx="354490" cy="107216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D8CF9C-D836-4AFD-8E37-DBD10D9C8711}"/>
                </a:ext>
              </a:extLst>
            </p:cNvPr>
            <p:cNvCxnSpPr>
              <a:cxnSpLocks/>
              <a:stCxn id="224" idx="7"/>
              <a:endCxn id="182" idx="3"/>
            </p:cNvCxnSpPr>
            <p:nvPr/>
          </p:nvCxnSpPr>
          <p:spPr>
            <a:xfrm flipV="1">
              <a:off x="4713269" y="837555"/>
              <a:ext cx="833722" cy="31854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458604-0797-4C55-9FCA-306BBACD1BDF}"/>
                </a:ext>
              </a:extLst>
            </p:cNvPr>
            <p:cNvCxnSpPr>
              <a:cxnSpLocks/>
              <a:stCxn id="224" idx="7"/>
              <a:endCxn id="230" idx="2"/>
            </p:cNvCxnSpPr>
            <p:nvPr/>
          </p:nvCxnSpPr>
          <p:spPr>
            <a:xfrm>
              <a:off x="4713269" y="1156096"/>
              <a:ext cx="2478910" cy="677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9A587B-4020-4A25-83FD-AE75AA7571E9}"/>
                </a:ext>
              </a:extLst>
            </p:cNvPr>
            <p:cNvCxnSpPr>
              <a:cxnSpLocks/>
              <a:stCxn id="230" idx="5"/>
              <a:endCxn id="188" idx="1"/>
            </p:cNvCxnSpPr>
            <p:nvPr/>
          </p:nvCxnSpPr>
          <p:spPr>
            <a:xfrm>
              <a:off x="7613691" y="1398400"/>
              <a:ext cx="905141" cy="12121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B634104-51A9-4424-BA2E-A22395FA837B}"/>
                </a:ext>
              </a:extLst>
            </p:cNvPr>
            <p:cNvCxnSpPr>
              <a:cxnSpLocks/>
              <a:stCxn id="226" idx="0"/>
              <a:endCxn id="188" idx="4"/>
            </p:cNvCxnSpPr>
            <p:nvPr/>
          </p:nvCxnSpPr>
          <p:spPr>
            <a:xfrm flipV="1">
              <a:off x="8529494" y="2719865"/>
              <a:ext cx="34603" cy="109109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8C7720F-FEDF-4857-B7A4-30FB33DCCBB6}"/>
                </a:ext>
              </a:extLst>
            </p:cNvPr>
            <p:cNvCxnSpPr>
              <a:cxnSpLocks/>
              <a:stCxn id="226" idx="4"/>
              <a:endCxn id="234" idx="7"/>
            </p:cNvCxnSpPr>
            <p:nvPr/>
          </p:nvCxnSpPr>
          <p:spPr>
            <a:xfrm flipH="1">
              <a:off x="7927696" y="4226346"/>
              <a:ext cx="601798" cy="97921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A1FFBF-8643-4714-9DF4-D643474138E9}"/>
                </a:ext>
              </a:extLst>
            </p:cNvPr>
            <p:cNvCxnSpPr>
              <a:cxnSpLocks/>
              <a:stCxn id="234" idx="3"/>
              <a:endCxn id="184" idx="6"/>
            </p:cNvCxnSpPr>
            <p:nvPr/>
          </p:nvCxnSpPr>
          <p:spPr>
            <a:xfrm flipH="1">
              <a:off x="5022143" y="5486339"/>
              <a:ext cx="2624773" cy="2291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4D83B0C-8864-4AB1-B6CA-563A70F446FE}"/>
                </a:ext>
              </a:extLst>
            </p:cNvPr>
            <p:cNvCxnSpPr>
              <a:cxnSpLocks/>
              <a:stCxn id="228" idx="4"/>
              <a:endCxn id="184" idx="2"/>
            </p:cNvCxnSpPr>
            <p:nvPr/>
          </p:nvCxnSpPr>
          <p:spPr>
            <a:xfrm>
              <a:off x="4074703" y="5138668"/>
              <a:ext cx="819412" cy="5767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F5F1D9D-794B-4DC5-AD76-A2F01EAA45AC}"/>
                </a:ext>
              </a:extLst>
            </p:cNvPr>
            <p:cNvCxnSpPr>
              <a:cxnSpLocks/>
              <a:stCxn id="224" idx="4"/>
              <a:endCxn id="228" idx="0"/>
            </p:cNvCxnSpPr>
            <p:nvPr/>
          </p:nvCxnSpPr>
          <p:spPr>
            <a:xfrm flipH="1">
              <a:off x="4074702" y="1523397"/>
              <a:ext cx="486425" cy="311686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12FB97C-BA3C-4FDF-997C-D409AECFDBFD}"/>
                </a:ext>
              </a:extLst>
            </p:cNvPr>
            <p:cNvCxnSpPr>
              <a:cxnSpLocks/>
              <a:stCxn id="224" idx="5"/>
              <a:endCxn id="184" idx="1"/>
            </p:cNvCxnSpPr>
            <p:nvPr/>
          </p:nvCxnSpPr>
          <p:spPr>
            <a:xfrm>
              <a:off x="4713269" y="1460379"/>
              <a:ext cx="199596" cy="420980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F4ECFB-D50A-44A7-8DAF-1D2E650E8E65}"/>
                </a:ext>
              </a:extLst>
            </p:cNvPr>
            <p:cNvCxnSpPr>
              <a:cxnSpLocks/>
              <a:endCxn id="236" idx="5"/>
            </p:cNvCxnSpPr>
            <p:nvPr/>
          </p:nvCxnSpPr>
          <p:spPr>
            <a:xfrm flipH="1" flipV="1">
              <a:off x="3720212" y="3568100"/>
              <a:ext cx="1157619" cy="209822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7A568A8-BB46-4157-8186-440BD5C0D646}"/>
                </a:ext>
              </a:extLst>
            </p:cNvPr>
            <p:cNvCxnSpPr>
              <a:cxnSpLocks/>
              <a:stCxn id="234" idx="2"/>
              <a:endCxn id="236" idx="6"/>
            </p:cNvCxnSpPr>
            <p:nvPr/>
          </p:nvCxnSpPr>
          <p:spPr>
            <a:xfrm flipH="1" flipV="1">
              <a:off x="3793201" y="3391889"/>
              <a:ext cx="3795563" cy="195406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DD3CB2-C7AE-4752-AF5C-073836781733}"/>
                </a:ext>
              </a:extLst>
            </p:cNvPr>
            <p:cNvCxnSpPr>
              <a:cxnSpLocks/>
              <a:stCxn id="226" idx="2"/>
              <a:endCxn id="236" idx="7"/>
            </p:cNvCxnSpPr>
            <p:nvPr/>
          </p:nvCxnSpPr>
          <p:spPr>
            <a:xfrm flipH="1" flipV="1">
              <a:off x="3720212" y="3215677"/>
              <a:ext cx="4601588" cy="80297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9F5BC24-8E3F-4CA3-8083-68DD50A78D73}"/>
                </a:ext>
              </a:extLst>
            </p:cNvPr>
            <p:cNvCxnSpPr>
              <a:cxnSpLocks/>
              <a:stCxn id="230" idx="3"/>
              <a:endCxn id="236" idx="7"/>
            </p:cNvCxnSpPr>
            <p:nvPr/>
          </p:nvCxnSpPr>
          <p:spPr>
            <a:xfrm flipH="1">
              <a:off x="3720212" y="1398401"/>
              <a:ext cx="3544287" cy="181727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EE50D93-A60F-4CEA-ACB7-4F79EA092098}"/>
                </a:ext>
              </a:extLst>
            </p:cNvPr>
            <p:cNvCxnSpPr>
              <a:cxnSpLocks/>
              <a:stCxn id="230" idx="4"/>
              <a:endCxn id="226" idx="1"/>
            </p:cNvCxnSpPr>
            <p:nvPr/>
          </p:nvCxnSpPr>
          <p:spPr>
            <a:xfrm>
              <a:off x="7439095" y="1470720"/>
              <a:ext cx="943537" cy="2401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945ABFE-33C1-4A50-AB58-C6A4306C9816}"/>
                </a:ext>
              </a:extLst>
            </p:cNvPr>
            <p:cNvCxnSpPr>
              <a:cxnSpLocks/>
              <a:stCxn id="188" idx="1"/>
              <a:endCxn id="224" idx="6"/>
            </p:cNvCxnSpPr>
            <p:nvPr/>
          </p:nvCxnSpPr>
          <p:spPr>
            <a:xfrm flipH="1" flipV="1">
              <a:off x="4776288" y="1308238"/>
              <a:ext cx="3742545" cy="13023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1E5969-DC7B-4670-A484-AE15F638BED6}"/>
                </a:ext>
              </a:extLst>
            </p:cNvPr>
            <p:cNvCxnSpPr>
              <a:cxnSpLocks/>
              <a:stCxn id="234" idx="0"/>
              <a:endCxn id="230" idx="4"/>
            </p:cNvCxnSpPr>
            <p:nvPr/>
          </p:nvCxnSpPr>
          <p:spPr>
            <a:xfrm flipH="1" flipV="1">
              <a:off x="7439095" y="1470720"/>
              <a:ext cx="348212" cy="367668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66C77C-DC1E-436D-BF12-AF05B926535A}"/>
                </a:ext>
              </a:extLst>
            </p:cNvPr>
            <p:cNvCxnSpPr>
              <a:cxnSpLocks/>
              <a:stCxn id="234" idx="1"/>
              <a:endCxn id="224" idx="5"/>
            </p:cNvCxnSpPr>
            <p:nvPr/>
          </p:nvCxnSpPr>
          <p:spPr>
            <a:xfrm flipH="1" flipV="1">
              <a:off x="4713269" y="1460379"/>
              <a:ext cx="2933647" cy="37451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FBCDF80-9658-47E8-AB9D-BBACE066BEBB}"/>
              </a:ext>
            </a:extLst>
          </p:cNvPr>
          <p:cNvGrpSpPr/>
          <p:nvPr/>
        </p:nvGrpSpPr>
        <p:grpSpPr>
          <a:xfrm>
            <a:off x="8630844" y="3193385"/>
            <a:ext cx="941431" cy="1022141"/>
            <a:chOff x="4186365" y="1448904"/>
            <a:chExt cx="3634620" cy="3946225"/>
          </a:xfrm>
          <a:noFill/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D88E0A5-056A-4573-82E7-8654E0D41F52}"/>
                </a:ext>
              </a:extLst>
            </p:cNvPr>
            <p:cNvGrpSpPr/>
            <p:nvPr/>
          </p:nvGrpSpPr>
          <p:grpSpPr>
            <a:xfrm>
              <a:off x="5490775" y="4405535"/>
              <a:ext cx="363171" cy="363169"/>
              <a:chOff x="12338847" y="3736105"/>
              <a:chExt cx="410503" cy="410501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D584F4F-6C3D-4FBA-B4C5-425BE95978DC}"/>
                  </a:ext>
                </a:extLst>
              </p:cNvPr>
              <p:cNvSpPr/>
              <p:nvPr/>
            </p:nvSpPr>
            <p:spPr bwMode="auto">
              <a:xfrm>
                <a:off x="12338847" y="3736105"/>
                <a:ext cx="410503" cy="410501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8" name="directory_2">
                <a:extLst>
                  <a:ext uri="{FF2B5EF4-FFF2-40B4-BE49-F238E27FC236}">
                    <a16:creationId xmlns:a16="http://schemas.microsoft.com/office/drawing/2014/main" id="{DCF3D5AC-9095-41AF-BC56-2C2587B756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57549" y="3854431"/>
                <a:ext cx="173099" cy="173851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3F98EB1-CD7E-4BA4-ABA1-CED6C0787E7E}"/>
                </a:ext>
              </a:extLst>
            </p:cNvPr>
            <p:cNvGrpSpPr/>
            <p:nvPr/>
          </p:nvGrpSpPr>
          <p:grpSpPr>
            <a:xfrm>
              <a:off x="4909378" y="2039662"/>
              <a:ext cx="363171" cy="363169"/>
              <a:chOff x="4952196" y="1976770"/>
              <a:chExt cx="363171" cy="363169"/>
            </a:xfrm>
            <a:grpFill/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A9156E2-BF5F-4910-A504-10FF0A2B0613}"/>
                  </a:ext>
                </a:extLst>
              </p:cNvPr>
              <p:cNvSpPr/>
              <p:nvPr/>
            </p:nvSpPr>
            <p:spPr bwMode="auto">
              <a:xfrm>
                <a:off x="4952196" y="1976770"/>
                <a:ext cx="363171" cy="363169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6" name="mail">
                <a:extLst>
                  <a:ext uri="{FF2B5EF4-FFF2-40B4-BE49-F238E27FC236}">
                    <a16:creationId xmlns:a16="http://schemas.microsoft.com/office/drawing/2014/main" id="{AE43B815-76B4-497D-83E6-05C3529334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46560" y="2106023"/>
                <a:ext cx="174439" cy="104665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6A58C03-F692-4FCB-BFBF-917680A4B93D}"/>
                </a:ext>
              </a:extLst>
            </p:cNvPr>
            <p:cNvGrpSpPr/>
            <p:nvPr/>
          </p:nvGrpSpPr>
          <p:grpSpPr>
            <a:xfrm>
              <a:off x="4382259" y="3691181"/>
              <a:ext cx="559320" cy="559317"/>
              <a:chOff x="13761047" y="3611693"/>
              <a:chExt cx="632216" cy="632213"/>
            </a:xfrm>
            <a:grpFill/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0633366-D4AA-4D3D-98AA-4240DAD63900}"/>
                  </a:ext>
                </a:extLst>
              </p:cNvPr>
              <p:cNvSpPr/>
              <p:nvPr/>
            </p:nvSpPr>
            <p:spPr bwMode="auto">
              <a:xfrm>
                <a:off x="13761047" y="3611693"/>
                <a:ext cx="632216" cy="632213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4" name="calendar_4">
                <a:extLst>
                  <a:ext uri="{FF2B5EF4-FFF2-40B4-BE49-F238E27FC236}">
                    <a16:creationId xmlns:a16="http://schemas.microsoft.com/office/drawing/2014/main" id="{A0BC0C0B-F749-41B7-A000-30DEF6700B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937413" y="3793787"/>
                <a:ext cx="279483" cy="268026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F9838C5-09D5-40D3-85CD-5812D3E10F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110271" y="4023388"/>
              <a:ext cx="563733" cy="563732"/>
              <a:chOff x="13803529" y="3916500"/>
              <a:chExt cx="745835" cy="745835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539EA560-A60D-40FA-881D-6E5380B6C72F}"/>
                  </a:ext>
                </a:extLst>
              </p:cNvPr>
              <p:cNvSpPr/>
              <p:nvPr/>
            </p:nvSpPr>
            <p:spPr bwMode="auto">
              <a:xfrm>
                <a:off x="13803529" y="3916500"/>
                <a:ext cx="745835" cy="745835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2" name="Freeform 5">
                <a:extLst>
                  <a:ext uri="{FF2B5EF4-FFF2-40B4-BE49-F238E27FC236}">
                    <a16:creationId xmlns:a16="http://schemas.microsoft.com/office/drawing/2014/main" id="{6D35DAF9-762E-4C1A-BD92-AA89B95AC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98036" y="4138595"/>
                <a:ext cx="356822" cy="301644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FB86664-ED0D-4CD7-BAF4-BA31AF029865}"/>
                </a:ext>
              </a:extLst>
            </p:cNvPr>
            <p:cNvGrpSpPr/>
            <p:nvPr/>
          </p:nvGrpSpPr>
          <p:grpSpPr>
            <a:xfrm>
              <a:off x="4186365" y="2753125"/>
              <a:ext cx="468106" cy="468106"/>
              <a:chOff x="3968201" y="2753125"/>
              <a:chExt cx="468106" cy="468106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53B3DF-623B-423E-949F-23ED9B5A8CFB}"/>
                  </a:ext>
                </a:extLst>
              </p:cNvPr>
              <p:cNvSpPr/>
              <p:nvPr/>
            </p:nvSpPr>
            <p:spPr bwMode="auto">
              <a:xfrm>
                <a:off x="3968201" y="2753125"/>
                <a:ext cx="468106" cy="468106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id="{6F461E90-B3A8-4769-B4B6-F345FE709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1735" y="2908395"/>
                <a:ext cx="141025" cy="15757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6A9AEBB-ECEA-46B6-A4E9-C57122ADC917}"/>
                </a:ext>
              </a:extLst>
            </p:cNvPr>
            <p:cNvGrpSpPr/>
            <p:nvPr/>
          </p:nvGrpSpPr>
          <p:grpSpPr>
            <a:xfrm>
              <a:off x="7508941" y="3291702"/>
              <a:ext cx="312044" cy="312044"/>
              <a:chOff x="13200683" y="3102397"/>
              <a:chExt cx="283224" cy="283224"/>
            </a:xfrm>
            <a:grpFill/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D9E69D4-CB92-4DF4-AF7B-C6A91F76503A}"/>
                  </a:ext>
                </a:extLst>
              </p:cNvPr>
              <p:cNvSpPr/>
              <p:nvPr/>
            </p:nvSpPr>
            <p:spPr bwMode="auto">
              <a:xfrm>
                <a:off x="13200683" y="3102397"/>
                <a:ext cx="283224" cy="283224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8" name="bag">
                <a:extLst>
                  <a:ext uri="{FF2B5EF4-FFF2-40B4-BE49-F238E27FC236}">
                    <a16:creationId xmlns:a16="http://schemas.microsoft.com/office/drawing/2014/main" id="{8BD4E105-B70E-4FD1-8E3E-535A4DD992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292075" y="3181615"/>
                <a:ext cx="100441" cy="124789"/>
              </a:xfrm>
              <a:custGeom>
                <a:avLst/>
                <a:gdLst>
                  <a:gd name="T0" fmla="*/ 47 w 275"/>
                  <a:gd name="T1" fmla="*/ 91 h 340"/>
                  <a:gd name="T2" fmla="*/ 47 w 275"/>
                  <a:gd name="T3" fmla="*/ 57 h 340"/>
                  <a:gd name="T4" fmla="*/ 104 w 275"/>
                  <a:gd name="T5" fmla="*/ 0 h 340"/>
                  <a:gd name="T6" fmla="*/ 161 w 275"/>
                  <a:gd name="T7" fmla="*/ 57 h 340"/>
                  <a:gd name="T8" fmla="*/ 161 w 275"/>
                  <a:gd name="T9" fmla="*/ 91 h 340"/>
                  <a:gd name="T10" fmla="*/ 227 w 275"/>
                  <a:gd name="T11" fmla="*/ 91 h 340"/>
                  <a:gd name="T12" fmla="*/ 227 w 275"/>
                  <a:gd name="T13" fmla="*/ 57 h 340"/>
                  <a:gd name="T14" fmla="*/ 170 w 275"/>
                  <a:gd name="T15" fmla="*/ 0 h 340"/>
                  <a:gd name="T16" fmla="*/ 137 w 275"/>
                  <a:gd name="T17" fmla="*/ 11 h 340"/>
                  <a:gd name="T18" fmla="*/ 203 w 275"/>
                  <a:gd name="T19" fmla="*/ 91 h 340"/>
                  <a:gd name="T20" fmla="*/ 202 w 275"/>
                  <a:gd name="T21" fmla="*/ 303 h 340"/>
                  <a:gd name="T22" fmla="*/ 239 w 275"/>
                  <a:gd name="T23" fmla="*/ 340 h 340"/>
                  <a:gd name="T24" fmla="*/ 275 w 275"/>
                  <a:gd name="T25" fmla="*/ 303 h 340"/>
                  <a:gd name="T26" fmla="*/ 275 w 275"/>
                  <a:gd name="T27" fmla="*/ 91 h 340"/>
                  <a:gd name="T28" fmla="*/ 0 w 275"/>
                  <a:gd name="T29" fmla="*/ 91 h 340"/>
                  <a:gd name="T30" fmla="*/ 0 w 275"/>
                  <a:gd name="T31" fmla="*/ 303 h 340"/>
                  <a:gd name="T32" fmla="*/ 37 w 275"/>
                  <a:gd name="T33" fmla="*/ 340 h 340"/>
                  <a:gd name="T34" fmla="*/ 239 w 275"/>
                  <a:gd name="T3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" h="340">
                    <a:moveTo>
                      <a:pt x="47" y="91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26"/>
                      <a:pt x="72" y="0"/>
                      <a:pt x="104" y="0"/>
                    </a:cubicBezTo>
                    <a:cubicBezTo>
                      <a:pt x="135" y="0"/>
                      <a:pt x="161" y="26"/>
                      <a:pt x="161" y="57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227" y="91"/>
                    </a:moveTo>
                    <a:cubicBezTo>
                      <a:pt x="227" y="57"/>
                      <a:pt x="227" y="57"/>
                      <a:pt x="227" y="57"/>
                    </a:cubicBezTo>
                    <a:cubicBezTo>
                      <a:pt x="227" y="26"/>
                      <a:pt x="202" y="0"/>
                      <a:pt x="170" y="0"/>
                    </a:cubicBezTo>
                    <a:cubicBezTo>
                      <a:pt x="159" y="0"/>
                      <a:pt x="146" y="6"/>
                      <a:pt x="137" y="11"/>
                    </a:cubicBezTo>
                    <a:moveTo>
                      <a:pt x="203" y="91"/>
                    </a:move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2" y="323"/>
                      <a:pt x="219" y="340"/>
                      <a:pt x="239" y="340"/>
                    </a:cubicBezTo>
                    <a:cubicBezTo>
                      <a:pt x="259" y="340"/>
                      <a:pt x="275" y="323"/>
                      <a:pt x="275" y="303"/>
                    </a:cubicBezTo>
                    <a:cubicBezTo>
                      <a:pt x="275" y="91"/>
                      <a:pt x="275" y="91"/>
                      <a:pt x="275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23"/>
                      <a:pt x="17" y="340"/>
                      <a:pt x="37" y="340"/>
                    </a:cubicBezTo>
                    <a:cubicBezTo>
                      <a:pt x="239" y="340"/>
                      <a:pt x="239" y="340"/>
                      <a:pt x="239" y="3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B155F6-96A6-4179-9785-6038974D3F98}"/>
                </a:ext>
              </a:extLst>
            </p:cNvPr>
            <p:cNvGrpSpPr/>
            <p:nvPr/>
          </p:nvGrpSpPr>
          <p:grpSpPr>
            <a:xfrm>
              <a:off x="5990336" y="1448904"/>
              <a:ext cx="562085" cy="562085"/>
              <a:chOff x="11261807" y="3805936"/>
              <a:chExt cx="510172" cy="510172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FC4D10F-990C-4A86-BD48-3D03C12A6C23}"/>
                  </a:ext>
                </a:extLst>
              </p:cNvPr>
              <p:cNvSpPr/>
              <p:nvPr/>
            </p:nvSpPr>
            <p:spPr bwMode="auto">
              <a:xfrm>
                <a:off x="11261807" y="3805936"/>
                <a:ext cx="510172" cy="5101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6" name="speech_5" title="Icon of two overlapping chat bubbles">
                <a:extLst>
                  <a:ext uri="{FF2B5EF4-FFF2-40B4-BE49-F238E27FC236}">
                    <a16:creationId xmlns:a16="http://schemas.microsoft.com/office/drawing/2014/main" id="{F9EFEA85-7106-4CF2-9A53-27D566C5FC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396869" y="3973526"/>
                <a:ext cx="240049" cy="187693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C01FA77-4E49-4741-B5C9-BF21F308C32D}"/>
                </a:ext>
              </a:extLst>
            </p:cNvPr>
            <p:cNvGrpSpPr/>
            <p:nvPr/>
          </p:nvGrpSpPr>
          <p:grpSpPr>
            <a:xfrm>
              <a:off x="7109285" y="2127539"/>
              <a:ext cx="625586" cy="625586"/>
              <a:chOff x="10942964" y="2551492"/>
              <a:chExt cx="567807" cy="567807"/>
            </a:xfrm>
            <a:grpFill/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4C3E4A6E-D5A3-4D65-828C-F1D624FCA04F}"/>
                  </a:ext>
                </a:extLst>
              </p:cNvPr>
              <p:cNvSpPr/>
              <p:nvPr/>
            </p:nvSpPr>
            <p:spPr bwMode="auto">
              <a:xfrm>
                <a:off x="10942964" y="2551492"/>
                <a:ext cx="567807" cy="56780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0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3AA0B57E-14D3-4AA2-9CB2-4E5547DF50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074" y="2709141"/>
                <a:ext cx="251687" cy="227108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7BD905-74C2-4C57-93F6-8A54DA36A446}"/>
                </a:ext>
              </a:extLst>
            </p:cNvPr>
            <p:cNvSpPr/>
            <p:nvPr/>
          </p:nvSpPr>
          <p:spPr bwMode="auto">
            <a:xfrm>
              <a:off x="6465434" y="5221155"/>
              <a:ext cx="173974" cy="173974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6533D21-8E93-4145-B98C-6BE9BE3D09CA}"/>
                </a:ext>
              </a:extLst>
            </p:cNvPr>
            <p:cNvSpPr/>
            <p:nvPr/>
          </p:nvSpPr>
          <p:spPr bwMode="auto">
            <a:xfrm>
              <a:off x="7048063" y="172383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8BCBFAD-E3DE-418C-A68B-88BC85DAD486}"/>
                </a:ext>
              </a:extLst>
            </p:cNvPr>
            <p:cNvSpPr/>
            <p:nvPr/>
          </p:nvSpPr>
          <p:spPr bwMode="auto">
            <a:xfrm>
              <a:off x="4655490" y="459800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B8542B2-CA3B-4996-B6D8-6AA909B457D1}"/>
                </a:ext>
              </a:extLst>
            </p:cNvPr>
            <p:cNvCxnSpPr>
              <a:cxnSpLocks/>
              <a:stCxn id="277" idx="2"/>
              <a:endCxn id="279" idx="6"/>
            </p:cNvCxnSpPr>
            <p:nvPr/>
          </p:nvCxnSpPr>
          <p:spPr>
            <a:xfrm flipH="1" flipV="1">
              <a:off x="4654471" y="2987179"/>
              <a:ext cx="2854470" cy="4605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02301E7-1B70-4FD7-A774-13B3914DB081}"/>
                </a:ext>
              </a:extLst>
            </p:cNvPr>
            <p:cNvCxnSpPr>
              <a:cxnSpLocks/>
              <a:stCxn id="279" idx="4"/>
              <a:endCxn id="283" idx="0"/>
            </p:cNvCxnSpPr>
            <p:nvPr/>
          </p:nvCxnSpPr>
          <p:spPr>
            <a:xfrm>
              <a:off x="4420418" y="3221231"/>
              <a:ext cx="241501" cy="4699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BC179D9-18E7-456C-8970-1575F3CEEC20}"/>
                </a:ext>
              </a:extLst>
            </p:cNvPr>
            <p:cNvCxnSpPr>
              <a:cxnSpLocks/>
              <a:stCxn id="279" idx="7"/>
              <a:endCxn id="285" idx="3"/>
            </p:cNvCxnSpPr>
            <p:nvPr/>
          </p:nvCxnSpPr>
          <p:spPr>
            <a:xfrm flipV="1">
              <a:off x="4585918" y="2349646"/>
              <a:ext cx="376645" cy="4720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19049F0-2D3C-441A-9781-2895BAA104C1}"/>
                </a:ext>
              </a:extLst>
            </p:cNvPr>
            <p:cNvCxnSpPr>
              <a:cxnSpLocks/>
              <a:stCxn id="283" idx="4"/>
              <a:endCxn id="249" idx="0"/>
            </p:cNvCxnSpPr>
            <p:nvPr/>
          </p:nvCxnSpPr>
          <p:spPr>
            <a:xfrm>
              <a:off x="4661919" y="4250498"/>
              <a:ext cx="54793" cy="34750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08A00-0A30-4314-9378-DD69CA60427C}"/>
                </a:ext>
              </a:extLst>
            </p:cNvPr>
            <p:cNvCxnSpPr>
              <a:cxnSpLocks/>
              <a:stCxn id="283" idx="6"/>
              <a:endCxn id="281" idx="2"/>
            </p:cNvCxnSpPr>
            <p:nvPr/>
          </p:nvCxnSpPr>
          <p:spPr>
            <a:xfrm>
              <a:off x="4941579" y="3970840"/>
              <a:ext cx="2168692" cy="3344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CD1424D-4336-4285-8118-885C7F84FECF}"/>
                </a:ext>
              </a:extLst>
            </p:cNvPr>
            <p:cNvCxnSpPr>
              <a:cxnSpLocks/>
              <a:stCxn id="283" idx="7"/>
            </p:cNvCxnSpPr>
            <p:nvPr/>
          </p:nvCxnSpPr>
          <p:spPr>
            <a:xfrm flipV="1">
              <a:off x="4859668" y="2015142"/>
              <a:ext cx="1411710" cy="17579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05814C3-87FA-46A2-9EAB-021E078560C1}"/>
                </a:ext>
              </a:extLst>
            </p:cNvPr>
            <p:cNvCxnSpPr>
              <a:cxnSpLocks/>
              <a:stCxn id="285" idx="5"/>
              <a:endCxn id="269" idx="2"/>
            </p:cNvCxnSpPr>
            <p:nvPr/>
          </p:nvCxnSpPr>
          <p:spPr>
            <a:xfrm>
              <a:off x="5219364" y="2349646"/>
              <a:ext cx="1889921" cy="906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B471105-6387-4989-A1A9-CE71A3292755}"/>
                </a:ext>
              </a:extLst>
            </p:cNvPr>
            <p:cNvCxnSpPr>
              <a:cxnSpLocks/>
              <a:stCxn id="271" idx="6"/>
              <a:endCxn id="248" idx="2"/>
            </p:cNvCxnSpPr>
            <p:nvPr/>
          </p:nvCxnSpPr>
          <p:spPr>
            <a:xfrm>
              <a:off x="6552421" y="1729947"/>
              <a:ext cx="495642" cy="5511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614296-CDED-492F-9906-306DB23A3D09}"/>
                </a:ext>
              </a:extLst>
            </p:cNvPr>
            <p:cNvCxnSpPr>
              <a:cxnSpLocks/>
              <a:stCxn id="271" idx="2"/>
              <a:endCxn id="279" idx="6"/>
            </p:cNvCxnSpPr>
            <p:nvPr/>
          </p:nvCxnSpPr>
          <p:spPr>
            <a:xfrm flipH="1">
              <a:off x="4654471" y="1729946"/>
              <a:ext cx="1335865" cy="12572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96E33CC-64DE-4CAD-B5E7-445FD1A36DA8}"/>
                </a:ext>
              </a:extLst>
            </p:cNvPr>
            <p:cNvCxnSpPr>
              <a:cxnSpLocks/>
              <a:stCxn id="285" idx="4"/>
              <a:endCxn id="281" idx="1"/>
            </p:cNvCxnSpPr>
            <p:nvPr/>
          </p:nvCxnSpPr>
          <p:spPr>
            <a:xfrm>
              <a:off x="5090964" y="2402831"/>
              <a:ext cx="2101864" cy="17031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8B8975C-F56C-477B-82D6-CE923D773B65}"/>
                </a:ext>
              </a:extLst>
            </p:cNvPr>
            <p:cNvCxnSpPr>
              <a:cxnSpLocks/>
              <a:stCxn id="269" idx="4"/>
              <a:endCxn id="277" idx="0"/>
            </p:cNvCxnSpPr>
            <p:nvPr/>
          </p:nvCxnSpPr>
          <p:spPr>
            <a:xfrm>
              <a:off x="7422078" y="2753125"/>
              <a:ext cx="242885" cy="53857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F32DB6E-3D0C-4586-87FB-7C4694E0513C}"/>
                </a:ext>
              </a:extLst>
            </p:cNvPr>
            <p:cNvCxnSpPr>
              <a:cxnSpLocks/>
              <a:stCxn id="269" idx="3"/>
              <a:endCxn id="247" idx="0"/>
            </p:cNvCxnSpPr>
            <p:nvPr/>
          </p:nvCxnSpPr>
          <p:spPr>
            <a:xfrm flipH="1">
              <a:off x="6552421" y="2661510"/>
              <a:ext cx="648479" cy="25596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D0D587F-015B-45FE-84A7-EDCC2C1F2541}"/>
                </a:ext>
              </a:extLst>
            </p:cNvPr>
            <p:cNvCxnSpPr>
              <a:cxnSpLocks/>
              <a:stCxn id="271" idx="5"/>
              <a:endCxn id="269" idx="1"/>
            </p:cNvCxnSpPr>
            <p:nvPr/>
          </p:nvCxnSpPr>
          <p:spPr>
            <a:xfrm>
              <a:off x="6470106" y="1928674"/>
              <a:ext cx="730794" cy="2904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A97CBDA-1E1A-4665-B5B3-AD66D1ABF03B}"/>
                </a:ext>
              </a:extLst>
            </p:cNvPr>
            <p:cNvCxnSpPr>
              <a:cxnSpLocks/>
              <a:stCxn id="271" idx="3"/>
              <a:endCxn id="287" idx="0"/>
            </p:cNvCxnSpPr>
            <p:nvPr/>
          </p:nvCxnSpPr>
          <p:spPr>
            <a:xfrm flipH="1">
              <a:off x="5672361" y="1928674"/>
              <a:ext cx="400290" cy="247686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CBF218-B3BC-47BB-B2A1-1E176B62484F}"/>
                </a:ext>
              </a:extLst>
            </p:cNvPr>
            <p:cNvCxnSpPr>
              <a:cxnSpLocks/>
              <a:stCxn id="283" idx="5"/>
              <a:endCxn id="287" idx="2"/>
            </p:cNvCxnSpPr>
            <p:nvPr/>
          </p:nvCxnSpPr>
          <p:spPr>
            <a:xfrm>
              <a:off x="4859668" y="4168588"/>
              <a:ext cx="631107" cy="4185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BF2C265-41CB-443D-B2F3-5D1F52667F20}"/>
                </a:ext>
              </a:extLst>
            </p:cNvPr>
            <p:cNvCxnSpPr>
              <a:cxnSpLocks/>
              <a:stCxn id="281" idx="3"/>
              <a:endCxn id="247" idx="7"/>
            </p:cNvCxnSpPr>
            <p:nvPr/>
          </p:nvCxnSpPr>
          <p:spPr>
            <a:xfrm flipH="1">
              <a:off x="6613930" y="4504563"/>
              <a:ext cx="578898" cy="742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47A5F81-46D3-4FF2-AB44-7ED6F013FA2C}"/>
                </a:ext>
              </a:extLst>
            </p:cNvPr>
            <p:cNvCxnSpPr>
              <a:cxnSpLocks/>
              <a:stCxn id="281" idx="0"/>
              <a:endCxn id="277" idx="3"/>
            </p:cNvCxnSpPr>
            <p:nvPr/>
          </p:nvCxnSpPr>
          <p:spPr>
            <a:xfrm flipV="1">
              <a:off x="7392138" y="3558048"/>
              <a:ext cx="162501" cy="46534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8726F09-662A-45E3-A08D-31836BFC372F}"/>
                </a:ext>
              </a:extLst>
            </p:cNvPr>
            <p:cNvCxnSpPr>
              <a:cxnSpLocks/>
              <a:stCxn id="271" idx="5"/>
              <a:endCxn id="281" idx="0"/>
            </p:cNvCxnSpPr>
            <p:nvPr/>
          </p:nvCxnSpPr>
          <p:spPr>
            <a:xfrm>
              <a:off x="6470107" y="1928673"/>
              <a:ext cx="922031" cy="209471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ADE5E37-9324-4BA5-A4F9-C3A2851E9B6D}"/>
                </a:ext>
              </a:extLst>
            </p:cNvPr>
            <p:cNvCxnSpPr>
              <a:cxnSpLocks/>
              <a:stCxn id="285" idx="4"/>
              <a:endCxn id="283" idx="0"/>
            </p:cNvCxnSpPr>
            <p:nvPr/>
          </p:nvCxnSpPr>
          <p:spPr>
            <a:xfrm flipH="1">
              <a:off x="4661919" y="2402831"/>
              <a:ext cx="429044" cy="12883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39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 txBox="1">
            <a:spLocks/>
          </p:cNvSpPr>
          <p:nvPr/>
        </p:nvSpPr>
        <p:spPr>
          <a:xfrm>
            <a:off x="4112395" y="2811470"/>
            <a:ext cx="8229599" cy="18288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Demo – </a:t>
            </a:r>
            <a:r>
              <a:rPr lang="es-ES" dirty="0" err="1"/>
              <a:t>Graph</a:t>
            </a:r>
            <a:r>
              <a:rPr lang="es-ES" dirty="0"/>
              <a:t> API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 txBox="1">
            <a:spLocks/>
          </p:cNvSpPr>
          <p:nvPr/>
        </p:nvSpPr>
        <p:spPr>
          <a:xfrm>
            <a:off x="4112395" y="3828894"/>
            <a:ext cx="8527440" cy="73018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Access Microsoft 365 data</a:t>
            </a:r>
          </a:p>
        </p:txBody>
      </p:sp>
      <p:sp>
        <p:nvSpPr>
          <p:cNvPr id="2" name="AutoShape 2" descr="Yeoman prompts">
            <a:extLst>
              <a:ext uri="{FF2B5EF4-FFF2-40B4-BE49-F238E27FC236}">
                <a16:creationId xmlns:a16="http://schemas.microsoft.com/office/drawing/2014/main" id="{6D16917C-3357-4EF5-8EB2-AB63B45770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76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7A3225C-2AB4-4699-8EF8-C8DE73570BBB}"/>
              </a:ext>
            </a:extLst>
          </p:cNvPr>
          <p:cNvGrpSpPr/>
          <p:nvPr/>
        </p:nvGrpSpPr>
        <p:grpSpPr>
          <a:xfrm>
            <a:off x="882" y="-1"/>
            <a:ext cx="12434711" cy="6994525"/>
            <a:chOff x="0" y="0"/>
            <a:chExt cx="12192000" cy="68580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98860B1-421A-4752-A791-8998897BC13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85A9727-356E-4E3C-B77F-F8E771969F57}"/>
                  </a:ext>
                </a:extLst>
              </p:cNvPr>
              <p:cNvSpPr/>
              <p:nvPr/>
            </p:nvSpPr>
            <p:spPr bwMode="auto">
              <a:xfrm>
                <a:off x="293688" y="292100"/>
                <a:ext cx="686025" cy="6860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E12FD7CD-5911-4563-9C40-0F9B90D20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56" t="5354" r="-9797" b="17409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C0E3A2-D735-4471-BA8B-E5E25202C83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FFFFFF">
                    <a:alpha val="31000"/>
                  </a:srgbClr>
                </a:gs>
                <a:gs pos="72000">
                  <a:srgbClr val="FFFFFF"/>
                </a:gs>
              </a:gsLst>
              <a:lin ang="21594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5292C0F-BB3B-428D-A60E-FF67478F13D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1000">
                  <a:srgbClr val="FFFFFF">
                    <a:alpha val="0"/>
                  </a:srgbClr>
                </a:gs>
                <a:gs pos="87000">
                  <a:srgbClr val="FFFFFF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BACC7E-6120-4308-B30B-002CC64E84C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8000">
                  <a:srgbClr val="FFFFFF">
                    <a:alpha val="0"/>
                  </a:srgbClr>
                </a:gs>
                <a:gs pos="53000">
                  <a:srgbClr val="FFFFFF"/>
                </a:gs>
              </a:gsLst>
              <a:lin ang="19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30ECF0-A5EE-4FBF-9F27-5BD1CCA18892}"/>
              </a:ext>
            </a:extLst>
          </p:cNvPr>
          <p:cNvGrpSpPr/>
          <p:nvPr/>
        </p:nvGrpSpPr>
        <p:grpSpPr>
          <a:xfrm>
            <a:off x="8376115" y="2984462"/>
            <a:ext cx="1457293" cy="1352540"/>
            <a:chOff x="3294798" y="728277"/>
            <a:chExt cx="5442391" cy="5051185"/>
          </a:xfrm>
          <a:noFill/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C92A176-1123-43C1-B08B-12D22E05F62B}"/>
                </a:ext>
              </a:extLst>
            </p:cNvPr>
            <p:cNvGrpSpPr/>
            <p:nvPr/>
          </p:nvGrpSpPr>
          <p:grpSpPr>
            <a:xfrm>
              <a:off x="3294798" y="3142688"/>
              <a:ext cx="498403" cy="498402"/>
              <a:chOff x="13621735" y="1943807"/>
              <a:chExt cx="563360" cy="563360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17C4BE1-106D-4903-B43A-3B3B1C400522}"/>
                  </a:ext>
                </a:extLst>
              </p:cNvPr>
              <p:cNvSpPr/>
              <p:nvPr/>
            </p:nvSpPr>
            <p:spPr bwMode="auto">
              <a:xfrm>
                <a:off x="13621735" y="1943807"/>
                <a:ext cx="563360" cy="563360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id="{C4F25B00-BA40-40E7-B509-9BACCF36B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32036" y="2106523"/>
                <a:ext cx="142757" cy="23792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FC7B121-A8C4-4806-957C-8EA89A05200F}"/>
                </a:ext>
              </a:extLst>
            </p:cNvPr>
            <p:cNvGrpSpPr/>
            <p:nvPr/>
          </p:nvGrpSpPr>
          <p:grpSpPr>
            <a:xfrm>
              <a:off x="7588764" y="5147407"/>
              <a:ext cx="397084" cy="397084"/>
              <a:chOff x="13928921" y="5641579"/>
              <a:chExt cx="696017" cy="696017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8BD54AD1-E7D3-4D06-B4D1-EE7FD6896CEF}"/>
                  </a:ext>
                </a:extLst>
              </p:cNvPr>
              <p:cNvSpPr/>
              <p:nvPr/>
            </p:nvSpPr>
            <p:spPr bwMode="auto">
              <a:xfrm>
                <a:off x="13928921" y="5641579"/>
                <a:ext cx="696017" cy="69601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3165F003-989E-409D-AFE4-AFE50FA00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041" y="5862043"/>
                <a:ext cx="347776" cy="255088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90FA582-DBED-46BF-93A1-8029641FA2AE}"/>
                </a:ext>
              </a:extLst>
            </p:cNvPr>
            <p:cNvGrpSpPr/>
            <p:nvPr/>
          </p:nvGrpSpPr>
          <p:grpSpPr>
            <a:xfrm>
              <a:off x="7192179" y="976888"/>
              <a:ext cx="493832" cy="493832"/>
              <a:chOff x="13203360" y="3110330"/>
              <a:chExt cx="696132" cy="696132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BE70D720-7D64-41CB-9A39-F5295EFBBE8A}"/>
                  </a:ext>
                </a:extLst>
              </p:cNvPr>
              <p:cNvSpPr/>
              <p:nvPr/>
            </p:nvSpPr>
            <p:spPr bwMode="auto">
              <a:xfrm>
                <a:off x="13203360" y="3110330"/>
                <a:ext cx="696132" cy="69613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grpSp>
            <p:nvGrpSpPr>
              <p:cNvPr id="231" name="Group 326">
                <a:extLst>
                  <a:ext uri="{FF2B5EF4-FFF2-40B4-BE49-F238E27FC236}">
                    <a16:creationId xmlns:a16="http://schemas.microsoft.com/office/drawing/2014/main" id="{A00E6051-255F-4E01-A1F2-0E6E78828A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342189" y="3327841"/>
                <a:ext cx="443136" cy="263812"/>
                <a:chOff x="6817" y="2557"/>
                <a:chExt cx="257" cy="153"/>
              </a:xfrm>
              <a:grpFill/>
            </p:grpSpPr>
            <p:sp>
              <p:nvSpPr>
                <p:cNvPr id="232" name="Rectangle 327">
                  <a:extLst>
                    <a:ext uri="{FF2B5EF4-FFF2-40B4-BE49-F238E27FC236}">
                      <a16:creationId xmlns:a16="http://schemas.microsoft.com/office/drawing/2014/main" id="{3D65B537-DBB4-42FA-87A2-536C26615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0" y="2557"/>
                  <a:ext cx="169" cy="107"/>
                </a:xfrm>
                <a:prstGeom prst="rect">
                  <a:avLst/>
                </a:pr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Freeform 328">
                  <a:extLst>
                    <a:ext uri="{FF2B5EF4-FFF2-40B4-BE49-F238E27FC236}">
                      <a16:creationId xmlns:a16="http://schemas.microsoft.com/office/drawing/2014/main" id="{53EA4D7F-5B3B-4BB7-B0C7-5AD2F609C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" y="2664"/>
                  <a:ext cx="257" cy="46"/>
                </a:xfrm>
                <a:custGeom>
                  <a:avLst/>
                  <a:gdLst>
                    <a:gd name="T0" fmla="*/ 212 w 257"/>
                    <a:gd name="T1" fmla="*/ 1 h 46"/>
                    <a:gd name="T2" fmla="*/ 257 w 257"/>
                    <a:gd name="T3" fmla="*/ 46 h 46"/>
                    <a:gd name="T4" fmla="*/ 0 w 257"/>
                    <a:gd name="T5" fmla="*/ 46 h 46"/>
                    <a:gd name="T6" fmla="*/ 47 w 257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46">
                      <a:moveTo>
                        <a:pt x="212" y="1"/>
                      </a:moveTo>
                      <a:lnTo>
                        <a:pt x="257" y="46"/>
                      </a:lnTo>
                      <a:lnTo>
                        <a:pt x="0" y="46"/>
                      </a:lnTo>
                      <a:lnTo>
                        <a:pt x="47" y="0"/>
                      </a:lnTo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DFD04F1-080C-4F3F-A712-F9C0646809AB}"/>
                </a:ext>
              </a:extLst>
            </p:cNvPr>
            <p:cNvGrpSpPr/>
            <p:nvPr/>
          </p:nvGrpSpPr>
          <p:grpSpPr>
            <a:xfrm>
              <a:off x="3825501" y="4640266"/>
              <a:ext cx="498403" cy="498402"/>
              <a:chOff x="3031579" y="3111346"/>
              <a:chExt cx="498403" cy="498402"/>
            </a:xfrm>
            <a:grpFill/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D330C21-E128-4D92-9607-57100D12147A}"/>
                  </a:ext>
                </a:extLst>
              </p:cNvPr>
              <p:cNvSpPr/>
              <p:nvPr/>
            </p:nvSpPr>
            <p:spPr bwMode="auto">
              <a:xfrm>
                <a:off x="3031579" y="3111346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9" name="browser">
                <a:extLst>
                  <a:ext uri="{FF2B5EF4-FFF2-40B4-BE49-F238E27FC236}">
                    <a16:creationId xmlns:a16="http://schemas.microsoft.com/office/drawing/2014/main" id="{AD66A4EA-980B-4ECE-A682-D9040DF1B0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62137" y="3258573"/>
                <a:ext cx="237286" cy="203948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1201C1-0EBF-4E6C-985B-81CDEE8C5C91}"/>
                </a:ext>
              </a:extLst>
            </p:cNvPr>
            <p:cNvGrpSpPr/>
            <p:nvPr/>
          </p:nvGrpSpPr>
          <p:grpSpPr>
            <a:xfrm>
              <a:off x="8321799" y="3810958"/>
              <a:ext cx="415390" cy="415388"/>
              <a:chOff x="8434940" y="4202643"/>
              <a:chExt cx="498403" cy="498402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935F0C8-B97B-461F-B5D0-6BB2B3C25E03}"/>
                  </a:ext>
                </a:extLst>
              </p:cNvPr>
              <p:cNvSpPr/>
              <p:nvPr/>
            </p:nvSpPr>
            <p:spPr bwMode="auto">
              <a:xfrm>
                <a:off x="8434940" y="4202643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7" name="browser_4">
                <a:extLst>
                  <a:ext uri="{FF2B5EF4-FFF2-40B4-BE49-F238E27FC236}">
                    <a16:creationId xmlns:a16="http://schemas.microsoft.com/office/drawing/2014/main" id="{F794ACEA-4595-44BD-8F7F-4A4B8068A3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63047" y="4362127"/>
                <a:ext cx="242188" cy="179435"/>
              </a:xfrm>
              <a:custGeom>
                <a:avLst/>
                <a:gdLst>
                  <a:gd name="T0" fmla="*/ 33 w 247"/>
                  <a:gd name="T1" fmla="*/ 100 h 183"/>
                  <a:gd name="T2" fmla="*/ 131 w 247"/>
                  <a:gd name="T3" fmla="*/ 100 h 183"/>
                  <a:gd name="T4" fmla="*/ 33 w 247"/>
                  <a:gd name="T5" fmla="*/ 150 h 183"/>
                  <a:gd name="T6" fmla="*/ 131 w 247"/>
                  <a:gd name="T7" fmla="*/ 150 h 183"/>
                  <a:gd name="T8" fmla="*/ 215 w 247"/>
                  <a:gd name="T9" fmla="*/ 124 h 183"/>
                  <a:gd name="T10" fmla="*/ 215 w 247"/>
                  <a:gd name="T11" fmla="*/ 100 h 183"/>
                  <a:gd name="T12" fmla="*/ 165 w 247"/>
                  <a:gd name="T13" fmla="*/ 100 h 183"/>
                  <a:gd name="T14" fmla="*/ 165 w 247"/>
                  <a:gd name="T15" fmla="*/ 150 h 183"/>
                  <a:gd name="T16" fmla="*/ 215 w 247"/>
                  <a:gd name="T17" fmla="*/ 150 h 183"/>
                  <a:gd name="T18" fmla="*/ 215 w 247"/>
                  <a:gd name="T19" fmla="*/ 124 h 183"/>
                  <a:gd name="T20" fmla="*/ 215 w 247"/>
                  <a:gd name="T21" fmla="*/ 50 h 183"/>
                  <a:gd name="T22" fmla="*/ 215 w 247"/>
                  <a:gd name="T23" fmla="*/ 33 h 183"/>
                  <a:gd name="T24" fmla="*/ 33 w 247"/>
                  <a:gd name="T25" fmla="*/ 33 h 183"/>
                  <a:gd name="T26" fmla="*/ 33 w 247"/>
                  <a:gd name="T27" fmla="*/ 68 h 183"/>
                  <a:gd name="T28" fmla="*/ 215 w 247"/>
                  <a:gd name="T29" fmla="*/ 68 h 183"/>
                  <a:gd name="T30" fmla="*/ 215 w 247"/>
                  <a:gd name="T31" fmla="*/ 50 h 183"/>
                  <a:gd name="T32" fmla="*/ 247 w 247"/>
                  <a:gd name="T33" fmla="*/ 92 h 183"/>
                  <a:gd name="T34" fmla="*/ 247 w 247"/>
                  <a:gd name="T35" fmla="*/ 0 h 183"/>
                  <a:gd name="T36" fmla="*/ 0 w 247"/>
                  <a:gd name="T37" fmla="*/ 0 h 183"/>
                  <a:gd name="T38" fmla="*/ 0 w 247"/>
                  <a:gd name="T39" fmla="*/ 183 h 183"/>
                  <a:gd name="T40" fmla="*/ 247 w 247"/>
                  <a:gd name="T41" fmla="*/ 183 h 183"/>
                  <a:gd name="T42" fmla="*/ 247 w 247"/>
                  <a:gd name="T43" fmla="*/ 9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" h="183">
                    <a:moveTo>
                      <a:pt x="33" y="100"/>
                    </a:moveTo>
                    <a:lnTo>
                      <a:pt x="131" y="100"/>
                    </a:lnTo>
                    <a:moveTo>
                      <a:pt x="33" y="150"/>
                    </a:moveTo>
                    <a:lnTo>
                      <a:pt x="131" y="150"/>
                    </a:lnTo>
                    <a:moveTo>
                      <a:pt x="215" y="124"/>
                    </a:moveTo>
                    <a:lnTo>
                      <a:pt x="215" y="100"/>
                    </a:lnTo>
                    <a:lnTo>
                      <a:pt x="165" y="100"/>
                    </a:lnTo>
                    <a:lnTo>
                      <a:pt x="165" y="150"/>
                    </a:lnTo>
                    <a:lnTo>
                      <a:pt x="215" y="150"/>
                    </a:lnTo>
                    <a:lnTo>
                      <a:pt x="215" y="124"/>
                    </a:lnTo>
                    <a:moveTo>
                      <a:pt x="215" y="50"/>
                    </a:moveTo>
                    <a:lnTo>
                      <a:pt x="215" y="33"/>
                    </a:lnTo>
                    <a:lnTo>
                      <a:pt x="33" y="33"/>
                    </a:lnTo>
                    <a:lnTo>
                      <a:pt x="33" y="68"/>
                    </a:lnTo>
                    <a:lnTo>
                      <a:pt x="215" y="68"/>
                    </a:lnTo>
                    <a:lnTo>
                      <a:pt x="215" y="50"/>
                    </a:lnTo>
                    <a:moveTo>
                      <a:pt x="247" y="92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247" y="183"/>
                    </a:lnTo>
                    <a:lnTo>
                      <a:pt x="247" y="92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10E82AE-8872-4022-9E77-18EC228A94F1}"/>
                </a:ext>
              </a:extLst>
            </p:cNvPr>
            <p:cNvGrpSpPr/>
            <p:nvPr/>
          </p:nvGrpSpPr>
          <p:grpSpPr>
            <a:xfrm>
              <a:off x="4345970" y="1093077"/>
              <a:ext cx="430322" cy="430320"/>
              <a:chOff x="8682536" y="1611842"/>
              <a:chExt cx="498403" cy="498402"/>
            </a:xfrm>
            <a:grpFill/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8FCD584-9C02-402F-B945-D9F21703EC19}"/>
                  </a:ext>
                </a:extLst>
              </p:cNvPr>
              <p:cNvSpPr/>
              <p:nvPr/>
            </p:nvSpPr>
            <p:spPr bwMode="auto">
              <a:xfrm>
                <a:off x="8682536" y="1611842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5" name="professional services">
                <a:extLst>
                  <a:ext uri="{FF2B5EF4-FFF2-40B4-BE49-F238E27FC236}">
                    <a16:creationId xmlns:a16="http://schemas.microsoft.com/office/drawing/2014/main" id="{3E28C73B-ADD8-4A59-A3B1-AABBDFF72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7513" y="1760401"/>
                <a:ext cx="228461" cy="201284"/>
              </a:xfrm>
              <a:custGeom>
                <a:avLst/>
                <a:gdLst>
                  <a:gd name="T0" fmla="*/ 0 w 269"/>
                  <a:gd name="T1" fmla="*/ 192 h 237"/>
                  <a:gd name="T2" fmla="*/ 269 w 269"/>
                  <a:gd name="T3" fmla="*/ 192 h 237"/>
                  <a:gd name="T4" fmla="*/ 65 w 269"/>
                  <a:gd name="T5" fmla="*/ 109 h 237"/>
                  <a:gd name="T6" fmla="*/ 65 w 269"/>
                  <a:gd name="T7" fmla="*/ 154 h 237"/>
                  <a:gd name="T8" fmla="*/ 225 w 269"/>
                  <a:gd name="T9" fmla="*/ 154 h 237"/>
                  <a:gd name="T10" fmla="*/ 225 w 269"/>
                  <a:gd name="T11" fmla="*/ 70 h 237"/>
                  <a:gd name="T12" fmla="*/ 141 w 269"/>
                  <a:gd name="T13" fmla="*/ 70 h 237"/>
                  <a:gd name="T14" fmla="*/ 141 w 269"/>
                  <a:gd name="T15" fmla="*/ 109 h 237"/>
                  <a:gd name="T16" fmla="*/ 141 w 269"/>
                  <a:gd name="T17" fmla="*/ 109 h 237"/>
                  <a:gd name="T18" fmla="*/ 141 w 269"/>
                  <a:gd name="T19" fmla="*/ 39 h 237"/>
                  <a:gd name="T20" fmla="*/ 38 w 269"/>
                  <a:gd name="T21" fmla="*/ 39 h 237"/>
                  <a:gd name="T22" fmla="*/ 38 w 269"/>
                  <a:gd name="T23" fmla="*/ 109 h 237"/>
                  <a:gd name="T24" fmla="*/ 60 w 269"/>
                  <a:gd name="T25" fmla="*/ 109 h 237"/>
                  <a:gd name="T26" fmla="*/ 141 w 269"/>
                  <a:gd name="T27" fmla="*/ 109 h 237"/>
                  <a:gd name="T28" fmla="*/ 141 w 269"/>
                  <a:gd name="T29" fmla="*/ 109 h 237"/>
                  <a:gd name="T30" fmla="*/ 0 w 269"/>
                  <a:gd name="T31" fmla="*/ 0 h 237"/>
                  <a:gd name="T32" fmla="*/ 0 w 269"/>
                  <a:gd name="T33" fmla="*/ 237 h 237"/>
                  <a:gd name="T34" fmla="*/ 269 w 269"/>
                  <a:gd name="T35" fmla="*/ 237 h 237"/>
                  <a:gd name="T36" fmla="*/ 269 w 269"/>
                  <a:gd name="T37" fmla="*/ 0 h 237"/>
                  <a:gd name="T38" fmla="*/ 0 w 269"/>
                  <a:gd name="T39" fmla="*/ 0 h 237"/>
                  <a:gd name="T40" fmla="*/ 0 w 269"/>
                  <a:gd name="T4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9" h="237">
                    <a:moveTo>
                      <a:pt x="0" y="192"/>
                    </a:moveTo>
                    <a:lnTo>
                      <a:pt x="269" y="192"/>
                    </a:lnTo>
                    <a:moveTo>
                      <a:pt x="65" y="109"/>
                    </a:moveTo>
                    <a:lnTo>
                      <a:pt x="65" y="154"/>
                    </a:lnTo>
                    <a:lnTo>
                      <a:pt x="225" y="154"/>
                    </a:lnTo>
                    <a:lnTo>
                      <a:pt x="225" y="70"/>
                    </a:lnTo>
                    <a:lnTo>
                      <a:pt x="141" y="70"/>
                    </a:lnTo>
                    <a:moveTo>
                      <a:pt x="141" y="109"/>
                    </a:moveTo>
                    <a:lnTo>
                      <a:pt x="141" y="109"/>
                    </a:lnTo>
                    <a:lnTo>
                      <a:pt x="141" y="39"/>
                    </a:lnTo>
                    <a:lnTo>
                      <a:pt x="38" y="39"/>
                    </a:lnTo>
                    <a:lnTo>
                      <a:pt x="38" y="109"/>
                    </a:lnTo>
                    <a:lnTo>
                      <a:pt x="60" y="109"/>
                    </a:lnTo>
                    <a:lnTo>
                      <a:pt x="141" y="109"/>
                    </a:lnTo>
                    <a:lnTo>
                      <a:pt x="141" y="109"/>
                    </a:lnTo>
                    <a:moveTo>
                      <a:pt x="0" y="0"/>
                    </a:moveTo>
                    <a:lnTo>
                      <a:pt x="0" y="237"/>
                    </a:lnTo>
                    <a:lnTo>
                      <a:pt x="269" y="237"/>
                    </a:lnTo>
                    <a:lnTo>
                      <a:pt x="26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1E7FC5-EE19-4844-B53C-A7B9A6ECDC55}"/>
                </a:ext>
              </a:extLst>
            </p:cNvPr>
            <p:cNvSpPr/>
            <p:nvPr/>
          </p:nvSpPr>
          <p:spPr bwMode="auto">
            <a:xfrm>
              <a:off x="5528241" y="72827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9A3AEC7-6870-40B1-9B95-6450CFC3A42D}"/>
                </a:ext>
              </a:extLst>
            </p:cNvPr>
            <p:cNvSpPr/>
            <p:nvPr/>
          </p:nvSpPr>
          <p:spPr bwMode="auto">
            <a:xfrm>
              <a:off x="4894115" y="5651434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515B5D-C9FB-4BFE-B4D8-67011198BBBA}"/>
                </a:ext>
              </a:extLst>
            </p:cNvPr>
            <p:cNvSpPr/>
            <p:nvPr/>
          </p:nvSpPr>
          <p:spPr bwMode="auto">
            <a:xfrm>
              <a:off x="8500083" y="259183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DA6AE1-D875-4ACC-824A-57118F01D145}"/>
                </a:ext>
              </a:extLst>
            </p:cNvPr>
            <p:cNvCxnSpPr>
              <a:cxnSpLocks/>
              <a:stCxn id="224" idx="3"/>
              <a:endCxn id="236" idx="0"/>
            </p:cNvCxnSpPr>
            <p:nvPr/>
          </p:nvCxnSpPr>
          <p:spPr>
            <a:xfrm flipH="1">
              <a:off x="3543999" y="1460379"/>
              <a:ext cx="864987" cy="16823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7AFCDD-EE3E-41D4-8B0A-CA876AAA14F3}"/>
                </a:ext>
              </a:extLst>
            </p:cNvPr>
            <p:cNvCxnSpPr>
              <a:cxnSpLocks/>
              <a:stCxn id="236" idx="4"/>
              <a:endCxn id="228" idx="1"/>
            </p:cNvCxnSpPr>
            <p:nvPr/>
          </p:nvCxnSpPr>
          <p:spPr>
            <a:xfrm>
              <a:off x="3544000" y="3641090"/>
              <a:ext cx="354490" cy="107216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D8CF9C-D836-4AFD-8E37-DBD10D9C8711}"/>
                </a:ext>
              </a:extLst>
            </p:cNvPr>
            <p:cNvCxnSpPr>
              <a:cxnSpLocks/>
              <a:stCxn id="224" idx="7"/>
              <a:endCxn id="182" idx="3"/>
            </p:cNvCxnSpPr>
            <p:nvPr/>
          </p:nvCxnSpPr>
          <p:spPr>
            <a:xfrm flipV="1">
              <a:off x="4713269" y="837555"/>
              <a:ext cx="833722" cy="31854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458604-0797-4C55-9FCA-306BBACD1BDF}"/>
                </a:ext>
              </a:extLst>
            </p:cNvPr>
            <p:cNvCxnSpPr>
              <a:cxnSpLocks/>
              <a:stCxn id="224" idx="7"/>
              <a:endCxn id="230" idx="2"/>
            </p:cNvCxnSpPr>
            <p:nvPr/>
          </p:nvCxnSpPr>
          <p:spPr>
            <a:xfrm>
              <a:off x="4713269" y="1156096"/>
              <a:ext cx="2478910" cy="677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9A587B-4020-4A25-83FD-AE75AA7571E9}"/>
                </a:ext>
              </a:extLst>
            </p:cNvPr>
            <p:cNvCxnSpPr>
              <a:cxnSpLocks/>
              <a:stCxn id="230" idx="5"/>
              <a:endCxn id="188" idx="1"/>
            </p:cNvCxnSpPr>
            <p:nvPr/>
          </p:nvCxnSpPr>
          <p:spPr>
            <a:xfrm>
              <a:off x="7613691" y="1398400"/>
              <a:ext cx="905141" cy="12121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B634104-51A9-4424-BA2E-A22395FA837B}"/>
                </a:ext>
              </a:extLst>
            </p:cNvPr>
            <p:cNvCxnSpPr>
              <a:cxnSpLocks/>
              <a:stCxn id="226" idx="0"/>
              <a:endCxn id="188" idx="4"/>
            </p:cNvCxnSpPr>
            <p:nvPr/>
          </p:nvCxnSpPr>
          <p:spPr>
            <a:xfrm flipV="1">
              <a:off x="8529494" y="2719865"/>
              <a:ext cx="34603" cy="109109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8C7720F-FEDF-4857-B7A4-30FB33DCCBB6}"/>
                </a:ext>
              </a:extLst>
            </p:cNvPr>
            <p:cNvCxnSpPr>
              <a:cxnSpLocks/>
              <a:stCxn id="226" idx="4"/>
              <a:endCxn id="234" idx="7"/>
            </p:cNvCxnSpPr>
            <p:nvPr/>
          </p:nvCxnSpPr>
          <p:spPr>
            <a:xfrm flipH="1">
              <a:off x="7927696" y="4226346"/>
              <a:ext cx="601798" cy="97921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A1FFBF-8643-4714-9DF4-D643474138E9}"/>
                </a:ext>
              </a:extLst>
            </p:cNvPr>
            <p:cNvCxnSpPr>
              <a:cxnSpLocks/>
              <a:stCxn id="234" idx="3"/>
              <a:endCxn id="184" idx="6"/>
            </p:cNvCxnSpPr>
            <p:nvPr/>
          </p:nvCxnSpPr>
          <p:spPr>
            <a:xfrm flipH="1">
              <a:off x="5022143" y="5486339"/>
              <a:ext cx="2624773" cy="2291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4D83B0C-8864-4AB1-B6CA-563A70F446FE}"/>
                </a:ext>
              </a:extLst>
            </p:cNvPr>
            <p:cNvCxnSpPr>
              <a:cxnSpLocks/>
              <a:stCxn id="228" idx="4"/>
              <a:endCxn id="184" idx="2"/>
            </p:cNvCxnSpPr>
            <p:nvPr/>
          </p:nvCxnSpPr>
          <p:spPr>
            <a:xfrm>
              <a:off x="4074703" y="5138668"/>
              <a:ext cx="819412" cy="5767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F5F1D9D-794B-4DC5-AD76-A2F01EAA45AC}"/>
                </a:ext>
              </a:extLst>
            </p:cNvPr>
            <p:cNvCxnSpPr>
              <a:cxnSpLocks/>
              <a:stCxn id="224" idx="4"/>
              <a:endCxn id="228" idx="0"/>
            </p:cNvCxnSpPr>
            <p:nvPr/>
          </p:nvCxnSpPr>
          <p:spPr>
            <a:xfrm flipH="1">
              <a:off x="4074702" y="1523397"/>
              <a:ext cx="486425" cy="311686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12FB97C-BA3C-4FDF-997C-D409AECFDBFD}"/>
                </a:ext>
              </a:extLst>
            </p:cNvPr>
            <p:cNvCxnSpPr>
              <a:cxnSpLocks/>
              <a:stCxn id="224" idx="5"/>
              <a:endCxn id="184" idx="1"/>
            </p:cNvCxnSpPr>
            <p:nvPr/>
          </p:nvCxnSpPr>
          <p:spPr>
            <a:xfrm>
              <a:off x="4713269" y="1460379"/>
              <a:ext cx="199596" cy="420980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F4ECFB-D50A-44A7-8DAF-1D2E650E8E65}"/>
                </a:ext>
              </a:extLst>
            </p:cNvPr>
            <p:cNvCxnSpPr>
              <a:cxnSpLocks/>
              <a:endCxn id="236" idx="5"/>
            </p:cNvCxnSpPr>
            <p:nvPr/>
          </p:nvCxnSpPr>
          <p:spPr>
            <a:xfrm flipH="1" flipV="1">
              <a:off x="3720212" y="3568100"/>
              <a:ext cx="1157619" cy="209822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7A568A8-BB46-4157-8186-440BD5C0D646}"/>
                </a:ext>
              </a:extLst>
            </p:cNvPr>
            <p:cNvCxnSpPr>
              <a:cxnSpLocks/>
              <a:stCxn id="234" idx="2"/>
              <a:endCxn id="236" idx="6"/>
            </p:cNvCxnSpPr>
            <p:nvPr/>
          </p:nvCxnSpPr>
          <p:spPr>
            <a:xfrm flipH="1" flipV="1">
              <a:off x="3793201" y="3391889"/>
              <a:ext cx="3795563" cy="195406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DD3CB2-C7AE-4752-AF5C-073836781733}"/>
                </a:ext>
              </a:extLst>
            </p:cNvPr>
            <p:cNvCxnSpPr>
              <a:cxnSpLocks/>
              <a:stCxn id="226" idx="2"/>
              <a:endCxn id="236" idx="7"/>
            </p:cNvCxnSpPr>
            <p:nvPr/>
          </p:nvCxnSpPr>
          <p:spPr>
            <a:xfrm flipH="1" flipV="1">
              <a:off x="3720212" y="3215677"/>
              <a:ext cx="4601588" cy="80297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9F5BC24-8E3F-4CA3-8083-68DD50A78D73}"/>
                </a:ext>
              </a:extLst>
            </p:cNvPr>
            <p:cNvCxnSpPr>
              <a:cxnSpLocks/>
              <a:stCxn id="230" idx="3"/>
              <a:endCxn id="236" idx="7"/>
            </p:cNvCxnSpPr>
            <p:nvPr/>
          </p:nvCxnSpPr>
          <p:spPr>
            <a:xfrm flipH="1">
              <a:off x="3720212" y="1398401"/>
              <a:ext cx="3544287" cy="181727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EE50D93-A60F-4CEA-ACB7-4F79EA092098}"/>
                </a:ext>
              </a:extLst>
            </p:cNvPr>
            <p:cNvCxnSpPr>
              <a:cxnSpLocks/>
              <a:stCxn id="230" idx="4"/>
              <a:endCxn id="226" idx="1"/>
            </p:cNvCxnSpPr>
            <p:nvPr/>
          </p:nvCxnSpPr>
          <p:spPr>
            <a:xfrm>
              <a:off x="7439095" y="1470720"/>
              <a:ext cx="943537" cy="2401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945ABFE-33C1-4A50-AB58-C6A4306C9816}"/>
                </a:ext>
              </a:extLst>
            </p:cNvPr>
            <p:cNvCxnSpPr>
              <a:cxnSpLocks/>
              <a:stCxn id="188" idx="1"/>
              <a:endCxn id="224" idx="6"/>
            </p:cNvCxnSpPr>
            <p:nvPr/>
          </p:nvCxnSpPr>
          <p:spPr>
            <a:xfrm flipH="1" flipV="1">
              <a:off x="4776288" y="1308238"/>
              <a:ext cx="3742545" cy="13023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1E5969-DC7B-4670-A484-AE15F638BED6}"/>
                </a:ext>
              </a:extLst>
            </p:cNvPr>
            <p:cNvCxnSpPr>
              <a:cxnSpLocks/>
              <a:stCxn id="234" idx="0"/>
              <a:endCxn id="230" idx="4"/>
            </p:cNvCxnSpPr>
            <p:nvPr/>
          </p:nvCxnSpPr>
          <p:spPr>
            <a:xfrm flipH="1" flipV="1">
              <a:off x="7439095" y="1470720"/>
              <a:ext cx="348212" cy="367668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66C77C-DC1E-436D-BF12-AF05B926535A}"/>
                </a:ext>
              </a:extLst>
            </p:cNvPr>
            <p:cNvCxnSpPr>
              <a:cxnSpLocks/>
              <a:stCxn id="234" idx="1"/>
              <a:endCxn id="224" idx="5"/>
            </p:cNvCxnSpPr>
            <p:nvPr/>
          </p:nvCxnSpPr>
          <p:spPr>
            <a:xfrm flipH="1" flipV="1">
              <a:off x="4713269" y="1460379"/>
              <a:ext cx="2933647" cy="37451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FBCDF80-9658-47E8-AB9D-BBACE066BEBB}"/>
              </a:ext>
            </a:extLst>
          </p:cNvPr>
          <p:cNvGrpSpPr/>
          <p:nvPr/>
        </p:nvGrpSpPr>
        <p:grpSpPr>
          <a:xfrm>
            <a:off x="8630844" y="3193385"/>
            <a:ext cx="941431" cy="1022141"/>
            <a:chOff x="4186365" y="1448904"/>
            <a:chExt cx="3634620" cy="3946225"/>
          </a:xfrm>
          <a:noFill/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D88E0A5-056A-4573-82E7-8654E0D41F52}"/>
                </a:ext>
              </a:extLst>
            </p:cNvPr>
            <p:cNvGrpSpPr/>
            <p:nvPr/>
          </p:nvGrpSpPr>
          <p:grpSpPr>
            <a:xfrm>
              <a:off x="5490775" y="4405535"/>
              <a:ext cx="363171" cy="363169"/>
              <a:chOff x="12338847" y="3736105"/>
              <a:chExt cx="410503" cy="410501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D584F4F-6C3D-4FBA-B4C5-425BE95978DC}"/>
                  </a:ext>
                </a:extLst>
              </p:cNvPr>
              <p:cNvSpPr/>
              <p:nvPr/>
            </p:nvSpPr>
            <p:spPr bwMode="auto">
              <a:xfrm>
                <a:off x="12338847" y="3736105"/>
                <a:ext cx="410503" cy="410501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8" name="directory_2">
                <a:extLst>
                  <a:ext uri="{FF2B5EF4-FFF2-40B4-BE49-F238E27FC236}">
                    <a16:creationId xmlns:a16="http://schemas.microsoft.com/office/drawing/2014/main" id="{DCF3D5AC-9095-41AF-BC56-2C2587B756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57549" y="3854431"/>
                <a:ext cx="173099" cy="173851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3F98EB1-CD7E-4BA4-ABA1-CED6C0787E7E}"/>
                </a:ext>
              </a:extLst>
            </p:cNvPr>
            <p:cNvGrpSpPr/>
            <p:nvPr/>
          </p:nvGrpSpPr>
          <p:grpSpPr>
            <a:xfrm>
              <a:off x="4909378" y="2039662"/>
              <a:ext cx="363171" cy="363169"/>
              <a:chOff x="4952196" y="1976770"/>
              <a:chExt cx="363171" cy="363169"/>
            </a:xfrm>
            <a:grpFill/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A9156E2-BF5F-4910-A504-10FF0A2B0613}"/>
                  </a:ext>
                </a:extLst>
              </p:cNvPr>
              <p:cNvSpPr/>
              <p:nvPr/>
            </p:nvSpPr>
            <p:spPr bwMode="auto">
              <a:xfrm>
                <a:off x="4952196" y="1976770"/>
                <a:ext cx="363171" cy="363169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6" name="mail">
                <a:extLst>
                  <a:ext uri="{FF2B5EF4-FFF2-40B4-BE49-F238E27FC236}">
                    <a16:creationId xmlns:a16="http://schemas.microsoft.com/office/drawing/2014/main" id="{AE43B815-76B4-497D-83E6-05C3529334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46560" y="2106023"/>
                <a:ext cx="174439" cy="104665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6A58C03-F692-4FCB-BFBF-917680A4B93D}"/>
                </a:ext>
              </a:extLst>
            </p:cNvPr>
            <p:cNvGrpSpPr/>
            <p:nvPr/>
          </p:nvGrpSpPr>
          <p:grpSpPr>
            <a:xfrm>
              <a:off x="4382259" y="3691181"/>
              <a:ext cx="559320" cy="559317"/>
              <a:chOff x="13761047" y="3611693"/>
              <a:chExt cx="632216" cy="632213"/>
            </a:xfrm>
            <a:grpFill/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0633366-D4AA-4D3D-98AA-4240DAD63900}"/>
                  </a:ext>
                </a:extLst>
              </p:cNvPr>
              <p:cNvSpPr/>
              <p:nvPr/>
            </p:nvSpPr>
            <p:spPr bwMode="auto">
              <a:xfrm>
                <a:off x="13761047" y="3611693"/>
                <a:ext cx="632216" cy="632213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4" name="calendar_4">
                <a:extLst>
                  <a:ext uri="{FF2B5EF4-FFF2-40B4-BE49-F238E27FC236}">
                    <a16:creationId xmlns:a16="http://schemas.microsoft.com/office/drawing/2014/main" id="{A0BC0C0B-F749-41B7-A000-30DEF6700B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937413" y="3793787"/>
                <a:ext cx="279483" cy="268026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F9838C5-09D5-40D3-85CD-5812D3E10F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110271" y="4023388"/>
              <a:ext cx="563733" cy="563732"/>
              <a:chOff x="13803529" y="3916500"/>
              <a:chExt cx="745835" cy="745835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539EA560-A60D-40FA-881D-6E5380B6C72F}"/>
                  </a:ext>
                </a:extLst>
              </p:cNvPr>
              <p:cNvSpPr/>
              <p:nvPr/>
            </p:nvSpPr>
            <p:spPr bwMode="auto">
              <a:xfrm>
                <a:off x="13803529" y="3916500"/>
                <a:ext cx="745835" cy="745835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2" name="Freeform 5">
                <a:extLst>
                  <a:ext uri="{FF2B5EF4-FFF2-40B4-BE49-F238E27FC236}">
                    <a16:creationId xmlns:a16="http://schemas.microsoft.com/office/drawing/2014/main" id="{6D35DAF9-762E-4C1A-BD92-AA89B95AC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98036" y="4138595"/>
                <a:ext cx="356822" cy="301644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FB86664-ED0D-4CD7-BAF4-BA31AF029865}"/>
                </a:ext>
              </a:extLst>
            </p:cNvPr>
            <p:cNvGrpSpPr/>
            <p:nvPr/>
          </p:nvGrpSpPr>
          <p:grpSpPr>
            <a:xfrm>
              <a:off x="4186365" y="2753125"/>
              <a:ext cx="468106" cy="468106"/>
              <a:chOff x="3968201" y="2753125"/>
              <a:chExt cx="468106" cy="468106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53B3DF-623B-423E-949F-23ED9B5A8CFB}"/>
                  </a:ext>
                </a:extLst>
              </p:cNvPr>
              <p:cNvSpPr/>
              <p:nvPr/>
            </p:nvSpPr>
            <p:spPr bwMode="auto">
              <a:xfrm>
                <a:off x="3968201" y="2753125"/>
                <a:ext cx="468106" cy="468106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id="{6F461E90-B3A8-4769-B4B6-F345FE709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1735" y="2908395"/>
                <a:ext cx="141025" cy="15757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6A9AEBB-ECEA-46B6-A4E9-C57122ADC917}"/>
                </a:ext>
              </a:extLst>
            </p:cNvPr>
            <p:cNvGrpSpPr/>
            <p:nvPr/>
          </p:nvGrpSpPr>
          <p:grpSpPr>
            <a:xfrm>
              <a:off x="7508941" y="3291702"/>
              <a:ext cx="312044" cy="312044"/>
              <a:chOff x="13200683" y="3102397"/>
              <a:chExt cx="283224" cy="283224"/>
            </a:xfrm>
            <a:grpFill/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D9E69D4-CB92-4DF4-AF7B-C6A91F76503A}"/>
                  </a:ext>
                </a:extLst>
              </p:cNvPr>
              <p:cNvSpPr/>
              <p:nvPr/>
            </p:nvSpPr>
            <p:spPr bwMode="auto">
              <a:xfrm>
                <a:off x="13200683" y="3102397"/>
                <a:ext cx="283224" cy="283224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8" name="bag">
                <a:extLst>
                  <a:ext uri="{FF2B5EF4-FFF2-40B4-BE49-F238E27FC236}">
                    <a16:creationId xmlns:a16="http://schemas.microsoft.com/office/drawing/2014/main" id="{8BD4E105-B70E-4FD1-8E3E-535A4DD992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292075" y="3181615"/>
                <a:ext cx="100441" cy="124789"/>
              </a:xfrm>
              <a:custGeom>
                <a:avLst/>
                <a:gdLst>
                  <a:gd name="T0" fmla="*/ 47 w 275"/>
                  <a:gd name="T1" fmla="*/ 91 h 340"/>
                  <a:gd name="T2" fmla="*/ 47 w 275"/>
                  <a:gd name="T3" fmla="*/ 57 h 340"/>
                  <a:gd name="T4" fmla="*/ 104 w 275"/>
                  <a:gd name="T5" fmla="*/ 0 h 340"/>
                  <a:gd name="T6" fmla="*/ 161 w 275"/>
                  <a:gd name="T7" fmla="*/ 57 h 340"/>
                  <a:gd name="T8" fmla="*/ 161 w 275"/>
                  <a:gd name="T9" fmla="*/ 91 h 340"/>
                  <a:gd name="T10" fmla="*/ 227 w 275"/>
                  <a:gd name="T11" fmla="*/ 91 h 340"/>
                  <a:gd name="T12" fmla="*/ 227 w 275"/>
                  <a:gd name="T13" fmla="*/ 57 h 340"/>
                  <a:gd name="T14" fmla="*/ 170 w 275"/>
                  <a:gd name="T15" fmla="*/ 0 h 340"/>
                  <a:gd name="T16" fmla="*/ 137 w 275"/>
                  <a:gd name="T17" fmla="*/ 11 h 340"/>
                  <a:gd name="T18" fmla="*/ 203 w 275"/>
                  <a:gd name="T19" fmla="*/ 91 h 340"/>
                  <a:gd name="T20" fmla="*/ 202 w 275"/>
                  <a:gd name="T21" fmla="*/ 303 h 340"/>
                  <a:gd name="T22" fmla="*/ 239 w 275"/>
                  <a:gd name="T23" fmla="*/ 340 h 340"/>
                  <a:gd name="T24" fmla="*/ 275 w 275"/>
                  <a:gd name="T25" fmla="*/ 303 h 340"/>
                  <a:gd name="T26" fmla="*/ 275 w 275"/>
                  <a:gd name="T27" fmla="*/ 91 h 340"/>
                  <a:gd name="T28" fmla="*/ 0 w 275"/>
                  <a:gd name="T29" fmla="*/ 91 h 340"/>
                  <a:gd name="T30" fmla="*/ 0 w 275"/>
                  <a:gd name="T31" fmla="*/ 303 h 340"/>
                  <a:gd name="T32" fmla="*/ 37 w 275"/>
                  <a:gd name="T33" fmla="*/ 340 h 340"/>
                  <a:gd name="T34" fmla="*/ 239 w 275"/>
                  <a:gd name="T3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" h="340">
                    <a:moveTo>
                      <a:pt x="47" y="91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26"/>
                      <a:pt x="72" y="0"/>
                      <a:pt x="104" y="0"/>
                    </a:cubicBezTo>
                    <a:cubicBezTo>
                      <a:pt x="135" y="0"/>
                      <a:pt x="161" y="26"/>
                      <a:pt x="161" y="57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227" y="91"/>
                    </a:moveTo>
                    <a:cubicBezTo>
                      <a:pt x="227" y="57"/>
                      <a:pt x="227" y="57"/>
                      <a:pt x="227" y="57"/>
                    </a:cubicBezTo>
                    <a:cubicBezTo>
                      <a:pt x="227" y="26"/>
                      <a:pt x="202" y="0"/>
                      <a:pt x="170" y="0"/>
                    </a:cubicBezTo>
                    <a:cubicBezTo>
                      <a:pt x="159" y="0"/>
                      <a:pt x="146" y="6"/>
                      <a:pt x="137" y="11"/>
                    </a:cubicBezTo>
                    <a:moveTo>
                      <a:pt x="203" y="91"/>
                    </a:move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2" y="323"/>
                      <a:pt x="219" y="340"/>
                      <a:pt x="239" y="340"/>
                    </a:cubicBezTo>
                    <a:cubicBezTo>
                      <a:pt x="259" y="340"/>
                      <a:pt x="275" y="323"/>
                      <a:pt x="275" y="303"/>
                    </a:cubicBezTo>
                    <a:cubicBezTo>
                      <a:pt x="275" y="91"/>
                      <a:pt x="275" y="91"/>
                      <a:pt x="275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23"/>
                      <a:pt x="17" y="340"/>
                      <a:pt x="37" y="340"/>
                    </a:cubicBezTo>
                    <a:cubicBezTo>
                      <a:pt x="239" y="340"/>
                      <a:pt x="239" y="340"/>
                      <a:pt x="239" y="3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B155F6-96A6-4179-9785-6038974D3F98}"/>
                </a:ext>
              </a:extLst>
            </p:cNvPr>
            <p:cNvGrpSpPr/>
            <p:nvPr/>
          </p:nvGrpSpPr>
          <p:grpSpPr>
            <a:xfrm>
              <a:off x="5990336" y="1448904"/>
              <a:ext cx="562085" cy="562085"/>
              <a:chOff x="11261807" y="3805936"/>
              <a:chExt cx="510172" cy="510172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FC4D10F-990C-4A86-BD48-3D03C12A6C23}"/>
                  </a:ext>
                </a:extLst>
              </p:cNvPr>
              <p:cNvSpPr/>
              <p:nvPr/>
            </p:nvSpPr>
            <p:spPr bwMode="auto">
              <a:xfrm>
                <a:off x="11261807" y="3805936"/>
                <a:ext cx="510172" cy="5101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6" name="speech_5" title="Icon of two overlapping chat bubbles">
                <a:extLst>
                  <a:ext uri="{FF2B5EF4-FFF2-40B4-BE49-F238E27FC236}">
                    <a16:creationId xmlns:a16="http://schemas.microsoft.com/office/drawing/2014/main" id="{F9EFEA85-7106-4CF2-9A53-27D566C5FC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396869" y="3973526"/>
                <a:ext cx="240049" cy="187693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C01FA77-4E49-4741-B5C9-BF21F308C32D}"/>
                </a:ext>
              </a:extLst>
            </p:cNvPr>
            <p:cNvGrpSpPr/>
            <p:nvPr/>
          </p:nvGrpSpPr>
          <p:grpSpPr>
            <a:xfrm>
              <a:off x="7109285" y="2127539"/>
              <a:ext cx="625586" cy="625586"/>
              <a:chOff x="10942964" y="2551492"/>
              <a:chExt cx="567807" cy="567807"/>
            </a:xfrm>
            <a:grpFill/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4C3E4A6E-D5A3-4D65-828C-F1D624FCA04F}"/>
                  </a:ext>
                </a:extLst>
              </p:cNvPr>
              <p:cNvSpPr/>
              <p:nvPr/>
            </p:nvSpPr>
            <p:spPr bwMode="auto">
              <a:xfrm>
                <a:off x="10942964" y="2551492"/>
                <a:ext cx="567807" cy="56780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0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3AA0B57E-14D3-4AA2-9CB2-4E5547DF50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074" y="2709141"/>
                <a:ext cx="251687" cy="227108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7BD905-74C2-4C57-93F6-8A54DA36A446}"/>
                </a:ext>
              </a:extLst>
            </p:cNvPr>
            <p:cNvSpPr/>
            <p:nvPr/>
          </p:nvSpPr>
          <p:spPr bwMode="auto">
            <a:xfrm>
              <a:off x="6465434" y="5221155"/>
              <a:ext cx="173974" cy="173974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6533D21-8E93-4145-B98C-6BE9BE3D09CA}"/>
                </a:ext>
              </a:extLst>
            </p:cNvPr>
            <p:cNvSpPr/>
            <p:nvPr/>
          </p:nvSpPr>
          <p:spPr bwMode="auto">
            <a:xfrm>
              <a:off x="7048063" y="172383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8BCBFAD-E3DE-418C-A68B-88BC85DAD486}"/>
                </a:ext>
              </a:extLst>
            </p:cNvPr>
            <p:cNvSpPr/>
            <p:nvPr/>
          </p:nvSpPr>
          <p:spPr bwMode="auto">
            <a:xfrm>
              <a:off x="4655490" y="459800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B8542B2-CA3B-4996-B6D8-6AA909B457D1}"/>
                </a:ext>
              </a:extLst>
            </p:cNvPr>
            <p:cNvCxnSpPr>
              <a:cxnSpLocks/>
              <a:stCxn id="277" idx="2"/>
              <a:endCxn id="279" idx="6"/>
            </p:cNvCxnSpPr>
            <p:nvPr/>
          </p:nvCxnSpPr>
          <p:spPr>
            <a:xfrm flipH="1" flipV="1">
              <a:off x="4654471" y="2987179"/>
              <a:ext cx="2854470" cy="4605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02301E7-1B70-4FD7-A774-13B3914DB081}"/>
                </a:ext>
              </a:extLst>
            </p:cNvPr>
            <p:cNvCxnSpPr>
              <a:cxnSpLocks/>
              <a:stCxn id="279" idx="4"/>
              <a:endCxn id="283" idx="0"/>
            </p:cNvCxnSpPr>
            <p:nvPr/>
          </p:nvCxnSpPr>
          <p:spPr>
            <a:xfrm>
              <a:off x="4420418" y="3221231"/>
              <a:ext cx="241501" cy="4699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BC179D9-18E7-456C-8970-1575F3CEEC20}"/>
                </a:ext>
              </a:extLst>
            </p:cNvPr>
            <p:cNvCxnSpPr>
              <a:cxnSpLocks/>
              <a:stCxn id="279" idx="7"/>
              <a:endCxn id="285" idx="3"/>
            </p:cNvCxnSpPr>
            <p:nvPr/>
          </p:nvCxnSpPr>
          <p:spPr>
            <a:xfrm flipV="1">
              <a:off x="4585918" y="2349646"/>
              <a:ext cx="376645" cy="4720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19049F0-2D3C-441A-9781-2895BAA104C1}"/>
                </a:ext>
              </a:extLst>
            </p:cNvPr>
            <p:cNvCxnSpPr>
              <a:cxnSpLocks/>
              <a:stCxn id="283" idx="4"/>
              <a:endCxn id="249" idx="0"/>
            </p:cNvCxnSpPr>
            <p:nvPr/>
          </p:nvCxnSpPr>
          <p:spPr>
            <a:xfrm>
              <a:off x="4661919" y="4250498"/>
              <a:ext cx="54793" cy="34750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08A00-0A30-4314-9378-DD69CA60427C}"/>
                </a:ext>
              </a:extLst>
            </p:cNvPr>
            <p:cNvCxnSpPr>
              <a:cxnSpLocks/>
              <a:stCxn id="283" idx="6"/>
              <a:endCxn id="281" idx="2"/>
            </p:cNvCxnSpPr>
            <p:nvPr/>
          </p:nvCxnSpPr>
          <p:spPr>
            <a:xfrm>
              <a:off x="4941579" y="3970840"/>
              <a:ext cx="2168692" cy="3344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CD1424D-4336-4285-8118-885C7F84FECF}"/>
                </a:ext>
              </a:extLst>
            </p:cNvPr>
            <p:cNvCxnSpPr>
              <a:cxnSpLocks/>
              <a:stCxn id="283" idx="7"/>
            </p:cNvCxnSpPr>
            <p:nvPr/>
          </p:nvCxnSpPr>
          <p:spPr>
            <a:xfrm flipV="1">
              <a:off x="4859668" y="2015142"/>
              <a:ext cx="1411710" cy="17579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05814C3-87FA-46A2-9EAB-021E078560C1}"/>
                </a:ext>
              </a:extLst>
            </p:cNvPr>
            <p:cNvCxnSpPr>
              <a:cxnSpLocks/>
              <a:stCxn id="285" idx="5"/>
              <a:endCxn id="269" idx="2"/>
            </p:cNvCxnSpPr>
            <p:nvPr/>
          </p:nvCxnSpPr>
          <p:spPr>
            <a:xfrm>
              <a:off x="5219364" y="2349646"/>
              <a:ext cx="1889921" cy="906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B471105-6387-4989-A1A9-CE71A3292755}"/>
                </a:ext>
              </a:extLst>
            </p:cNvPr>
            <p:cNvCxnSpPr>
              <a:cxnSpLocks/>
              <a:stCxn id="271" idx="6"/>
              <a:endCxn id="248" idx="2"/>
            </p:cNvCxnSpPr>
            <p:nvPr/>
          </p:nvCxnSpPr>
          <p:spPr>
            <a:xfrm>
              <a:off x="6552421" y="1729947"/>
              <a:ext cx="495642" cy="5511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614296-CDED-492F-9906-306DB23A3D09}"/>
                </a:ext>
              </a:extLst>
            </p:cNvPr>
            <p:cNvCxnSpPr>
              <a:cxnSpLocks/>
              <a:stCxn id="271" idx="2"/>
              <a:endCxn id="279" idx="6"/>
            </p:cNvCxnSpPr>
            <p:nvPr/>
          </p:nvCxnSpPr>
          <p:spPr>
            <a:xfrm flipH="1">
              <a:off x="4654471" y="1729946"/>
              <a:ext cx="1335865" cy="12572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96E33CC-64DE-4CAD-B5E7-445FD1A36DA8}"/>
                </a:ext>
              </a:extLst>
            </p:cNvPr>
            <p:cNvCxnSpPr>
              <a:cxnSpLocks/>
              <a:stCxn id="285" idx="4"/>
              <a:endCxn id="281" idx="1"/>
            </p:cNvCxnSpPr>
            <p:nvPr/>
          </p:nvCxnSpPr>
          <p:spPr>
            <a:xfrm>
              <a:off x="5090964" y="2402831"/>
              <a:ext cx="2101864" cy="17031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8B8975C-F56C-477B-82D6-CE923D773B65}"/>
                </a:ext>
              </a:extLst>
            </p:cNvPr>
            <p:cNvCxnSpPr>
              <a:cxnSpLocks/>
              <a:stCxn id="269" idx="4"/>
              <a:endCxn id="277" idx="0"/>
            </p:cNvCxnSpPr>
            <p:nvPr/>
          </p:nvCxnSpPr>
          <p:spPr>
            <a:xfrm>
              <a:off x="7422078" y="2753125"/>
              <a:ext cx="242885" cy="53857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F32DB6E-3D0C-4586-87FB-7C4694E0513C}"/>
                </a:ext>
              </a:extLst>
            </p:cNvPr>
            <p:cNvCxnSpPr>
              <a:cxnSpLocks/>
              <a:stCxn id="269" idx="3"/>
              <a:endCxn id="247" idx="0"/>
            </p:cNvCxnSpPr>
            <p:nvPr/>
          </p:nvCxnSpPr>
          <p:spPr>
            <a:xfrm flipH="1">
              <a:off x="6552421" y="2661510"/>
              <a:ext cx="648479" cy="25596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D0D587F-015B-45FE-84A7-EDCC2C1F2541}"/>
                </a:ext>
              </a:extLst>
            </p:cNvPr>
            <p:cNvCxnSpPr>
              <a:cxnSpLocks/>
              <a:stCxn id="271" idx="5"/>
              <a:endCxn id="269" idx="1"/>
            </p:cNvCxnSpPr>
            <p:nvPr/>
          </p:nvCxnSpPr>
          <p:spPr>
            <a:xfrm>
              <a:off x="6470106" y="1928674"/>
              <a:ext cx="730794" cy="2904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A97CBDA-1E1A-4665-B5B3-AD66D1ABF03B}"/>
                </a:ext>
              </a:extLst>
            </p:cNvPr>
            <p:cNvCxnSpPr>
              <a:cxnSpLocks/>
              <a:stCxn id="271" idx="3"/>
              <a:endCxn id="287" idx="0"/>
            </p:cNvCxnSpPr>
            <p:nvPr/>
          </p:nvCxnSpPr>
          <p:spPr>
            <a:xfrm flipH="1">
              <a:off x="5672361" y="1928674"/>
              <a:ext cx="400290" cy="247686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CBF218-B3BC-47BB-B2A1-1E176B62484F}"/>
                </a:ext>
              </a:extLst>
            </p:cNvPr>
            <p:cNvCxnSpPr>
              <a:cxnSpLocks/>
              <a:stCxn id="283" idx="5"/>
              <a:endCxn id="287" idx="2"/>
            </p:cNvCxnSpPr>
            <p:nvPr/>
          </p:nvCxnSpPr>
          <p:spPr>
            <a:xfrm>
              <a:off x="4859668" y="4168588"/>
              <a:ext cx="631107" cy="4185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BF2C265-41CB-443D-B2F3-5D1F52667F20}"/>
                </a:ext>
              </a:extLst>
            </p:cNvPr>
            <p:cNvCxnSpPr>
              <a:cxnSpLocks/>
              <a:stCxn id="281" idx="3"/>
              <a:endCxn id="247" idx="7"/>
            </p:cNvCxnSpPr>
            <p:nvPr/>
          </p:nvCxnSpPr>
          <p:spPr>
            <a:xfrm flipH="1">
              <a:off x="6613930" y="4504563"/>
              <a:ext cx="578898" cy="742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47A5F81-46D3-4FF2-AB44-7ED6F013FA2C}"/>
                </a:ext>
              </a:extLst>
            </p:cNvPr>
            <p:cNvCxnSpPr>
              <a:cxnSpLocks/>
              <a:stCxn id="281" idx="0"/>
              <a:endCxn id="277" idx="3"/>
            </p:cNvCxnSpPr>
            <p:nvPr/>
          </p:nvCxnSpPr>
          <p:spPr>
            <a:xfrm flipV="1">
              <a:off x="7392138" y="3558048"/>
              <a:ext cx="162501" cy="46534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8726F09-662A-45E3-A08D-31836BFC372F}"/>
                </a:ext>
              </a:extLst>
            </p:cNvPr>
            <p:cNvCxnSpPr>
              <a:cxnSpLocks/>
              <a:stCxn id="271" idx="5"/>
              <a:endCxn id="281" idx="0"/>
            </p:cNvCxnSpPr>
            <p:nvPr/>
          </p:nvCxnSpPr>
          <p:spPr>
            <a:xfrm>
              <a:off x="6470107" y="1928673"/>
              <a:ext cx="922031" cy="209471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ADE5E37-9324-4BA5-A4F9-C3A2851E9B6D}"/>
                </a:ext>
              </a:extLst>
            </p:cNvPr>
            <p:cNvCxnSpPr>
              <a:cxnSpLocks/>
              <a:stCxn id="285" idx="4"/>
              <a:endCxn id="283" idx="0"/>
            </p:cNvCxnSpPr>
            <p:nvPr/>
          </p:nvCxnSpPr>
          <p:spPr>
            <a:xfrm flipH="1">
              <a:off x="4661919" y="2402831"/>
              <a:ext cx="429044" cy="12883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39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 txBox="1">
            <a:spLocks/>
          </p:cNvSpPr>
          <p:nvPr/>
        </p:nvSpPr>
        <p:spPr>
          <a:xfrm>
            <a:off x="4112395" y="2811470"/>
            <a:ext cx="8229599" cy="18288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Demo – Post and Deep link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 txBox="1">
            <a:spLocks/>
          </p:cNvSpPr>
          <p:nvPr/>
        </p:nvSpPr>
        <p:spPr>
          <a:xfrm>
            <a:off x="4112395" y="3828894"/>
            <a:ext cx="8527440" cy="73018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Adding</a:t>
            </a:r>
            <a:r>
              <a:rPr lang="es-ES" dirty="0"/>
              <a:t> </a:t>
            </a:r>
            <a:r>
              <a:rPr lang="es-ES" dirty="0" err="1"/>
              <a:t>conversation</a:t>
            </a:r>
            <a:r>
              <a:rPr lang="es-ES" dirty="0"/>
              <a:t> and Deep </a:t>
            </a:r>
            <a:r>
              <a:rPr lang="es-ES" dirty="0" err="1"/>
              <a:t>Linking</a:t>
            </a:r>
            <a:endParaRPr lang="es-ES" dirty="0"/>
          </a:p>
        </p:txBody>
      </p:sp>
      <p:sp>
        <p:nvSpPr>
          <p:cNvPr id="2" name="AutoShape 2" descr="Yeoman prompts">
            <a:extLst>
              <a:ext uri="{FF2B5EF4-FFF2-40B4-BE49-F238E27FC236}">
                <a16:creationId xmlns:a16="http://schemas.microsoft.com/office/drawing/2014/main" id="{6D16917C-3357-4EF5-8EB2-AB63B45770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324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A4C9E-2FB0-46E6-96D5-19EE49EC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456088" y="1656873"/>
            <a:ext cx="488385" cy="488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F56CB-0768-4E0A-A749-D8314FD9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250558" y="4504924"/>
            <a:ext cx="555824" cy="488385"/>
          </a:xfrm>
          <a:prstGeom prst="rect">
            <a:avLst/>
          </a:prstGeom>
        </p:spPr>
      </p:pic>
      <p:pic>
        <p:nvPicPr>
          <p:cNvPr id="205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749E32B-55D2-4D8C-B5A2-4124D133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014" y="263070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4EF64-1F05-4C81-8C1F-85C94AC5D9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9082969" y="145511"/>
            <a:ext cx="488385" cy="48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8BC8C-4BBB-43A7-AC34-E2582569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194107" y="961130"/>
            <a:ext cx="555824" cy="488385"/>
          </a:xfrm>
          <a:prstGeom prst="rect">
            <a:avLst/>
          </a:prstGeom>
        </p:spPr>
      </p:pic>
      <p:pic>
        <p:nvPicPr>
          <p:cNvPr id="1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A7CC580-9B73-4197-93F9-889998EE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9" y="1544142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7F1A6-EC17-4233-BAF9-E1CEAE94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067671" y="3970291"/>
            <a:ext cx="488385" cy="48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BE3AD-F1F4-4CD6-9517-D03AD430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119646" y="2608479"/>
            <a:ext cx="555824" cy="488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96BFA-3A95-4C26-8286-82FED167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161338" y="712033"/>
            <a:ext cx="488385" cy="488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CAA4F0-EB4C-47A0-919C-D693EB44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955808" y="3560084"/>
            <a:ext cx="555824" cy="488385"/>
          </a:xfrm>
          <a:prstGeom prst="rect">
            <a:avLst/>
          </a:prstGeom>
        </p:spPr>
      </p:pic>
      <p:pic>
        <p:nvPicPr>
          <p:cNvPr id="20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30678D7A-90E0-470A-8700-913E476A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74" y="3743588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57496-AC02-4651-AB51-CE2E50B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681874" y="2338904"/>
            <a:ext cx="488385" cy="4883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7D76CB-7082-4F00-B365-79C5EF1C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070165" y="5596475"/>
            <a:ext cx="555824" cy="488385"/>
          </a:xfrm>
          <a:prstGeom prst="rect">
            <a:avLst/>
          </a:prstGeom>
        </p:spPr>
      </p:pic>
      <p:pic>
        <p:nvPicPr>
          <p:cNvPr id="23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F10587C4-B82E-4522-9AAB-E506FB96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2" y="6145245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A26F4-8859-4370-BEE9-45CD6B03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827689" y="3138920"/>
            <a:ext cx="488385" cy="4883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C19064-89FE-4ABF-B045-969F50F2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253852" y="1808463"/>
            <a:ext cx="555824" cy="488385"/>
          </a:xfrm>
          <a:prstGeom prst="rect">
            <a:avLst/>
          </a:prstGeom>
        </p:spPr>
      </p:pic>
      <p:pic>
        <p:nvPicPr>
          <p:cNvPr id="2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77C3D37C-3F52-4FE7-A094-4FB55B38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986323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4385C7-B97D-450F-A6A0-6BC49A67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01769" y="4660775"/>
            <a:ext cx="555824" cy="488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2D79CC-585D-43B0-83CD-1132759B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18882" y="4126142"/>
            <a:ext cx="488385" cy="4883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284479-9471-44D5-8D93-89C5AE84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007019" y="3715935"/>
            <a:ext cx="555824" cy="4883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0BA76D-CF09-4FC1-95C6-FACCE541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21376" y="5752326"/>
            <a:ext cx="555824" cy="488385"/>
          </a:xfrm>
          <a:prstGeom prst="rect">
            <a:avLst/>
          </a:prstGeom>
        </p:spPr>
      </p:pic>
      <p:pic>
        <p:nvPicPr>
          <p:cNvPr id="31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096EF56-1A03-472E-8CC3-66A5662B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93" y="630109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8BCE0369-1533-4111-B532-F7A54FD9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61" y="5142174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6066FD-4944-44A6-9D9D-ABF65BADAF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4047933" y="212154"/>
            <a:ext cx="488385" cy="4883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C62347-ADED-4D79-9415-4D38D5E6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42016" y="1576243"/>
            <a:ext cx="555824" cy="488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85AF0A-2B94-4AEE-A544-8E1533D4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172243" y="2770783"/>
            <a:ext cx="555824" cy="488385"/>
          </a:xfrm>
          <a:prstGeom prst="rect">
            <a:avLst/>
          </a:prstGeom>
        </p:spPr>
      </p:pic>
      <p:pic>
        <p:nvPicPr>
          <p:cNvPr id="3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97BB2A79-1F5B-4502-B2AE-9AD8B46E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9" y="2298869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B2B8EA-F158-4182-B2E5-A73109996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273719" y="894185"/>
            <a:ext cx="488385" cy="4883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E27AA-6A27-4495-8883-17173AAB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609387" y="316877"/>
            <a:ext cx="555824" cy="4883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B4BC23-8C11-40A1-A6F7-DDEFAA40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4B252C-DF73-43E8-BC94-730A0A0DC304}"/>
              </a:ext>
            </a:extLst>
          </p:cNvPr>
          <p:cNvSpPr/>
          <p:nvPr/>
        </p:nvSpPr>
        <p:spPr>
          <a:xfrm>
            <a:off x="-1" y="-4064"/>
            <a:ext cx="12436476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TOP ADVANTAGES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14700BC-AF79-49BD-AA4D-F0AF6D5E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958214" y="2966937"/>
            <a:ext cx="488385" cy="4883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05258FF-847E-482D-AB23-C006E0AA9C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921185" y="2048461"/>
            <a:ext cx="488385" cy="4883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B98BC7-CE65-44F9-B63A-7C75DB30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695399" y="1419502"/>
            <a:ext cx="488385" cy="488385"/>
          </a:xfrm>
          <a:prstGeom prst="rect">
            <a:avLst/>
          </a:prstGeom>
        </p:spPr>
      </p:pic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0B66F9EC-AE08-4738-834C-4A029950CD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805224"/>
            <a:ext cx="10849961" cy="4739759"/>
          </a:xfrm>
        </p:spPr>
        <p:txBody>
          <a:bodyPr/>
          <a:lstStyle/>
          <a:p>
            <a:r>
              <a:rPr lang="en-US" sz="1600" dirty="0"/>
              <a:t>Host a page in SharePoint</a:t>
            </a:r>
          </a:p>
          <a:p>
            <a:r>
              <a:rPr lang="en-US" sz="1600" dirty="0"/>
              <a:t>Reuse code in Teams and SharePoint</a:t>
            </a:r>
          </a:p>
          <a:p>
            <a:r>
              <a:rPr lang="en-US" sz="1600" dirty="0"/>
              <a:t>Built-in Azure AD Single sign-on</a:t>
            </a:r>
          </a:p>
          <a:p>
            <a:endParaRPr lang="en-US" sz="1600" dirty="0"/>
          </a:p>
          <a:p>
            <a:r>
              <a:rPr lang="en-US" sz="1600" dirty="0"/>
              <a:t>SharePoint handles the configuration page</a:t>
            </a:r>
          </a:p>
          <a:p>
            <a:r>
              <a:rPr lang="en-US" sz="1600" dirty="0"/>
              <a:t>Team SDK tells the current Team, Channel</a:t>
            </a:r>
          </a:p>
          <a:p>
            <a:endParaRPr lang="en-US" sz="1600" dirty="0"/>
          </a:p>
          <a:p>
            <a:r>
              <a:rPr lang="en-US" sz="1600" dirty="0"/>
              <a:t>Easy access to Microsoft Graph API</a:t>
            </a:r>
          </a:p>
          <a:p>
            <a:r>
              <a:rPr lang="en-US" sz="1600" dirty="0"/>
              <a:t>Store date in the Office 365 group</a:t>
            </a:r>
          </a:p>
          <a:p>
            <a:r>
              <a:rPr lang="en-US" sz="1600" dirty="0"/>
              <a:t>Manage app centrally in Sharepoint Admin Center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Deep linking allows passing context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1150207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86F218-5AC5-4A5E-A2A1-589F857FF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5" y="1"/>
            <a:ext cx="10494410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E3DAA-E7DE-4604-8F6A-AC44843750AE}"/>
              </a:ext>
            </a:extLst>
          </p:cNvPr>
          <p:cNvSpPr/>
          <p:nvPr/>
        </p:nvSpPr>
        <p:spPr bwMode="auto">
          <a:xfrm>
            <a:off x="1331089" y="0"/>
            <a:ext cx="7776950" cy="6994525"/>
          </a:xfrm>
          <a:prstGeom prst="rect">
            <a:avLst/>
          </a:prstGeom>
          <a:gradFill flip="none" rotWithShape="1">
            <a:gsLst>
              <a:gs pos="53000">
                <a:srgbClr val="2F2F2F">
                  <a:alpha val="91000"/>
                </a:srgbClr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899478"/>
            <a:ext cx="7604124" cy="92837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DD9111-A1F4-48C6-94B9-420581D7363A}"/>
              </a:ext>
            </a:extLst>
          </p:cNvPr>
          <p:cNvSpPr txBox="1">
            <a:spLocks/>
          </p:cNvSpPr>
          <p:nvPr/>
        </p:nvSpPr>
        <p:spPr>
          <a:xfrm>
            <a:off x="465138" y="2978651"/>
            <a:ext cx="45720" cy="137160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 Office 365 developer program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https://dev.office.com/devprogram</a:t>
            </a:r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leverage all resources for Office 365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 learning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9F5E59-AE26-4DCF-B225-B071199FEB0C}"/>
              </a:ext>
            </a:extLst>
          </p:cNvPr>
          <p:cNvSpPr txBox="1">
            <a:spLocks/>
          </p:cNvSpPr>
          <p:nvPr/>
        </p:nvSpPr>
        <p:spPr>
          <a:xfrm>
            <a:off x="465138" y="4523404"/>
            <a:ext cx="45720" cy="73152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applications on Office 365 platform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2F49A2-3803-4E6A-B6A8-DE58501B28BE}"/>
              </a:ext>
            </a:extLst>
          </p:cNvPr>
          <p:cNvSpPr txBox="1">
            <a:spLocks/>
          </p:cNvSpPr>
          <p:nvPr/>
        </p:nvSpPr>
        <p:spPr>
          <a:xfrm>
            <a:off x="465138" y="5428076"/>
            <a:ext cx="45720" cy="73152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Attend MVP led local community events to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continue learning on Office 365 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63DA6-0628-4F48-8CD0-83D5CC18E64E}"/>
              </a:ext>
            </a:extLst>
          </p:cNvPr>
          <p:cNvSpPr/>
          <p:nvPr/>
        </p:nvSpPr>
        <p:spPr>
          <a:xfrm>
            <a:off x="465138" y="1974501"/>
            <a:ext cx="45720" cy="830997"/>
          </a:xfrm>
          <a:prstGeom prst="rect">
            <a:avLst/>
          </a:prstGeom>
          <a:solidFill>
            <a:srgbClr val="0070C0"/>
          </a:solidFill>
        </p:spPr>
        <p:txBody>
          <a:bodyPr wrap="none" lIns="457200" anchor="ctr" anchorCtr="0">
            <a:noAutofit/>
          </a:bodyPr>
          <a:lstStyle/>
          <a:p>
            <a:pPr marL="0" lvl="1" indent="0">
              <a:spcBef>
                <a:spcPts val="3000"/>
              </a:spcBef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Share your feedback on Bootcamp at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IN" sz="2400" u="sng" dirty="0">
                <a:hlinkClick r:id="rId5"/>
              </a:rPr>
              <a:t>https://aka.ms/Microsoft365DevBootcampSurvey2019</a:t>
            </a:r>
            <a:endParaRPr lang="en-US" sz="2400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5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A4C9E-2FB0-46E6-96D5-19EE49EC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456088" y="1656873"/>
            <a:ext cx="488385" cy="488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F56CB-0768-4E0A-A749-D8314FD9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250558" y="4504924"/>
            <a:ext cx="555824" cy="488385"/>
          </a:xfrm>
          <a:prstGeom prst="rect">
            <a:avLst/>
          </a:prstGeom>
        </p:spPr>
      </p:pic>
      <p:pic>
        <p:nvPicPr>
          <p:cNvPr id="205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749E32B-55D2-4D8C-B5A2-4124D133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014" y="263070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4EF64-1F05-4C81-8C1F-85C94AC5D9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9082969" y="145511"/>
            <a:ext cx="488385" cy="48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8BC8C-4BBB-43A7-AC34-E2582569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194107" y="961130"/>
            <a:ext cx="555824" cy="488385"/>
          </a:xfrm>
          <a:prstGeom prst="rect">
            <a:avLst/>
          </a:prstGeom>
        </p:spPr>
      </p:pic>
      <p:pic>
        <p:nvPicPr>
          <p:cNvPr id="1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A7CC580-9B73-4197-93F9-889998EE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9" y="1544142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7F1A6-EC17-4233-BAF9-E1CEAE94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067671" y="3970291"/>
            <a:ext cx="488385" cy="48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BE3AD-F1F4-4CD6-9517-D03AD430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119646" y="2608479"/>
            <a:ext cx="555824" cy="488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96BFA-3A95-4C26-8286-82FED167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161338" y="712033"/>
            <a:ext cx="488385" cy="488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CAA4F0-EB4C-47A0-919C-D693EB44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955808" y="3560084"/>
            <a:ext cx="555824" cy="488385"/>
          </a:xfrm>
          <a:prstGeom prst="rect">
            <a:avLst/>
          </a:prstGeom>
        </p:spPr>
      </p:pic>
      <p:pic>
        <p:nvPicPr>
          <p:cNvPr id="20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30678D7A-90E0-470A-8700-913E476A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74" y="3743588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57496-AC02-4651-AB51-CE2E50B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681874" y="2338904"/>
            <a:ext cx="488385" cy="4883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7D76CB-7082-4F00-B365-79C5EF1C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070165" y="5596475"/>
            <a:ext cx="555824" cy="488385"/>
          </a:xfrm>
          <a:prstGeom prst="rect">
            <a:avLst/>
          </a:prstGeom>
        </p:spPr>
      </p:pic>
      <p:pic>
        <p:nvPicPr>
          <p:cNvPr id="23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F10587C4-B82E-4522-9AAB-E506FB96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2" y="6145245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A26F4-8859-4370-BEE9-45CD6B03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827689" y="3138920"/>
            <a:ext cx="488385" cy="4883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C19064-89FE-4ABF-B045-969F50F2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253852" y="1808463"/>
            <a:ext cx="555824" cy="488385"/>
          </a:xfrm>
          <a:prstGeom prst="rect">
            <a:avLst/>
          </a:prstGeom>
        </p:spPr>
      </p:pic>
      <p:pic>
        <p:nvPicPr>
          <p:cNvPr id="2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77C3D37C-3F52-4FE7-A094-4FB55B38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986323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4385C7-B97D-450F-A6A0-6BC49A67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01769" y="4660775"/>
            <a:ext cx="555824" cy="488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2D79CC-585D-43B0-83CD-1132759B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18882" y="4126142"/>
            <a:ext cx="488385" cy="4883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284479-9471-44D5-8D93-89C5AE84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007019" y="3715935"/>
            <a:ext cx="555824" cy="4883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0BA76D-CF09-4FC1-95C6-FACCE541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21376" y="5752326"/>
            <a:ext cx="555824" cy="488385"/>
          </a:xfrm>
          <a:prstGeom prst="rect">
            <a:avLst/>
          </a:prstGeom>
        </p:spPr>
      </p:pic>
      <p:pic>
        <p:nvPicPr>
          <p:cNvPr id="31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096EF56-1A03-472E-8CC3-66A5662B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93" y="630109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8BCE0369-1533-4111-B532-F7A54FD9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61" y="5142174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6066FD-4944-44A6-9D9D-ABF65BADAF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4047933" y="212154"/>
            <a:ext cx="488385" cy="4883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C62347-ADED-4D79-9415-4D38D5E6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42016" y="1576243"/>
            <a:ext cx="555824" cy="488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85AF0A-2B94-4AEE-A544-8E1533D4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172243" y="2770783"/>
            <a:ext cx="555824" cy="488385"/>
          </a:xfrm>
          <a:prstGeom prst="rect">
            <a:avLst/>
          </a:prstGeom>
        </p:spPr>
      </p:pic>
      <p:pic>
        <p:nvPicPr>
          <p:cNvPr id="3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97BB2A79-1F5B-4502-B2AE-9AD8B46E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9" y="2298869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B2B8EA-F158-4182-B2E5-A73109996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273719" y="894185"/>
            <a:ext cx="488385" cy="4883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E27AA-6A27-4495-8883-17173AAB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609387" y="316877"/>
            <a:ext cx="555824" cy="48838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36235A7-DF66-45AD-AB37-19B9A6BEFBEC}"/>
              </a:ext>
            </a:extLst>
          </p:cNvPr>
          <p:cNvSpPr/>
          <p:nvPr/>
        </p:nvSpPr>
        <p:spPr>
          <a:xfrm>
            <a:off x="1538241" y="2119977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SharePoint Framework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5810BD-D0BE-418E-8209-06C91D783CD2}"/>
              </a:ext>
            </a:extLst>
          </p:cNvPr>
          <p:cNvSpPr/>
          <p:nvPr/>
        </p:nvSpPr>
        <p:spPr>
          <a:xfrm>
            <a:off x="1627911" y="3161816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 Teams &amp; APPS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43B7DE-E183-445A-86F9-10FB3B524DA5}"/>
              </a:ext>
            </a:extLst>
          </p:cNvPr>
          <p:cNvSpPr/>
          <p:nvPr/>
        </p:nvSpPr>
        <p:spPr>
          <a:xfrm>
            <a:off x="6486180" y="2131160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Client SDK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94516C-FD20-4C64-8A18-E6AEDD984F7B}"/>
              </a:ext>
            </a:extLst>
          </p:cNvPr>
          <p:cNvSpPr/>
          <p:nvPr/>
        </p:nvSpPr>
        <p:spPr>
          <a:xfrm>
            <a:off x="6569967" y="3159391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 API &amp; Graph API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05D99-EDEA-461E-BF9A-F1FE29883036}"/>
              </a:ext>
            </a:extLst>
          </p:cNvPr>
          <p:cNvSpPr/>
          <p:nvPr/>
        </p:nvSpPr>
        <p:spPr>
          <a:xfrm>
            <a:off x="1630441" y="4139581"/>
            <a:ext cx="4189221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Posting and Deep Linking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3008E4-C98E-4B08-BCA7-E35A56204715}"/>
              </a:ext>
            </a:extLst>
          </p:cNvPr>
          <p:cNvSpPr/>
          <p:nvPr/>
        </p:nvSpPr>
        <p:spPr>
          <a:xfrm>
            <a:off x="6609387" y="4144906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 &amp; 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A5E9D2-BE78-402D-84DE-9485FEE9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7EFE2B-0F6D-4252-A6FD-C521FDE58220}"/>
              </a:ext>
            </a:extLst>
          </p:cNvPr>
          <p:cNvSpPr/>
          <p:nvPr/>
        </p:nvSpPr>
        <p:spPr>
          <a:xfrm>
            <a:off x="0" y="-1508"/>
            <a:ext cx="12436475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30781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7A3225C-2AB4-4699-8EF8-C8DE73570BBB}"/>
              </a:ext>
            </a:extLst>
          </p:cNvPr>
          <p:cNvGrpSpPr/>
          <p:nvPr/>
        </p:nvGrpSpPr>
        <p:grpSpPr>
          <a:xfrm>
            <a:off x="882" y="-1"/>
            <a:ext cx="12434711" cy="6994525"/>
            <a:chOff x="0" y="0"/>
            <a:chExt cx="12192000" cy="68580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98860B1-421A-4752-A791-8998897BC13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85A9727-356E-4E3C-B77F-F8E771969F57}"/>
                  </a:ext>
                </a:extLst>
              </p:cNvPr>
              <p:cNvSpPr/>
              <p:nvPr/>
            </p:nvSpPr>
            <p:spPr bwMode="auto">
              <a:xfrm>
                <a:off x="293688" y="292100"/>
                <a:ext cx="686025" cy="6860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E12FD7CD-5911-4563-9C40-0F9B90D20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56" t="5354" r="-9797" b="17409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C0E3A2-D735-4471-BA8B-E5E25202C83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FFFFFF">
                    <a:alpha val="31000"/>
                  </a:srgbClr>
                </a:gs>
                <a:gs pos="72000">
                  <a:srgbClr val="FFFFFF"/>
                </a:gs>
              </a:gsLst>
              <a:lin ang="21594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5292C0F-BB3B-428D-A60E-FF67478F13D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1000">
                  <a:srgbClr val="FFFFFF">
                    <a:alpha val="0"/>
                  </a:srgbClr>
                </a:gs>
                <a:gs pos="87000">
                  <a:srgbClr val="FFFFFF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BACC7E-6120-4308-B30B-002CC64E84C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8000">
                  <a:srgbClr val="FFFFFF">
                    <a:alpha val="0"/>
                  </a:srgbClr>
                </a:gs>
                <a:gs pos="53000">
                  <a:srgbClr val="FFFFFF"/>
                </a:gs>
              </a:gsLst>
              <a:lin ang="19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30ECF0-A5EE-4FBF-9F27-5BD1CCA18892}"/>
              </a:ext>
            </a:extLst>
          </p:cNvPr>
          <p:cNvGrpSpPr/>
          <p:nvPr/>
        </p:nvGrpSpPr>
        <p:grpSpPr>
          <a:xfrm>
            <a:off x="8376115" y="2984462"/>
            <a:ext cx="1457293" cy="1352540"/>
            <a:chOff x="3294798" y="728277"/>
            <a:chExt cx="5442391" cy="5051185"/>
          </a:xfrm>
          <a:noFill/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C92A176-1123-43C1-B08B-12D22E05F62B}"/>
                </a:ext>
              </a:extLst>
            </p:cNvPr>
            <p:cNvGrpSpPr/>
            <p:nvPr/>
          </p:nvGrpSpPr>
          <p:grpSpPr>
            <a:xfrm>
              <a:off x="3294798" y="3142688"/>
              <a:ext cx="498403" cy="498402"/>
              <a:chOff x="13621735" y="1943807"/>
              <a:chExt cx="563360" cy="563360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17C4BE1-106D-4903-B43A-3B3B1C400522}"/>
                  </a:ext>
                </a:extLst>
              </p:cNvPr>
              <p:cNvSpPr/>
              <p:nvPr/>
            </p:nvSpPr>
            <p:spPr bwMode="auto">
              <a:xfrm>
                <a:off x="13621735" y="1943807"/>
                <a:ext cx="563360" cy="563360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id="{C4F25B00-BA40-40E7-B509-9BACCF36B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32036" y="2106523"/>
                <a:ext cx="142757" cy="23792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FC7B121-A8C4-4806-957C-8EA89A05200F}"/>
                </a:ext>
              </a:extLst>
            </p:cNvPr>
            <p:cNvGrpSpPr/>
            <p:nvPr/>
          </p:nvGrpSpPr>
          <p:grpSpPr>
            <a:xfrm>
              <a:off x="7588764" y="5147407"/>
              <a:ext cx="397084" cy="397084"/>
              <a:chOff x="13928921" y="5641579"/>
              <a:chExt cx="696017" cy="696017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8BD54AD1-E7D3-4D06-B4D1-EE7FD6896CEF}"/>
                  </a:ext>
                </a:extLst>
              </p:cNvPr>
              <p:cNvSpPr/>
              <p:nvPr/>
            </p:nvSpPr>
            <p:spPr bwMode="auto">
              <a:xfrm>
                <a:off x="13928921" y="5641579"/>
                <a:ext cx="696017" cy="69601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3165F003-989E-409D-AFE4-AFE50FA00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041" y="5862043"/>
                <a:ext cx="347776" cy="255088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90FA582-DBED-46BF-93A1-8029641FA2AE}"/>
                </a:ext>
              </a:extLst>
            </p:cNvPr>
            <p:cNvGrpSpPr/>
            <p:nvPr/>
          </p:nvGrpSpPr>
          <p:grpSpPr>
            <a:xfrm>
              <a:off x="7192179" y="976888"/>
              <a:ext cx="493832" cy="493832"/>
              <a:chOff x="13203360" y="3110330"/>
              <a:chExt cx="696132" cy="696132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BE70D720-7D64-41CB-9A39-F5295EFBBE8A}"/>
                  </a:ext>
                </a:extLst>
              </p:cNvPr>
              <p:cNvSpPr/>
              <p:nvPr/>
            </p:nvSpPr>
            <p:spPr bwMode="auto">
              <a:xfrm>
                <a:off x="13203360" y="3110330"/>
                <a:ext cx="696132" cy="69613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grpSp>
            <p:nvGrpSpPr>
              <p:cNvPr id="231" name="Group 326">
                <a:extLst>
                  <a:ext uri="{FF2B5EF4-FFF2-40B4-BE49-F238E27FC236}">
                    <a16:creationId xmlns:a16="http://schemas.microsoft.com/office/drawing/2014/main" id="{A00E6051-255F-4E01-A1F2-0E6E78828A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342189" y="3327841"/>
                <a:ext cx="443136" cy="263812"/>
                <a:chOff x="6817" y="2557"/>
                <a:chExt cx="257" cy="153"/>
              </a:xfrm>
              <a:grpFill/>
            </p:grpSpPr>
            <p:sp>
              <p:nvSpPr>
                <p:cNvPr id="232" name="Rectangle 327">
                  <a:extLst>
                    <a:ext uri="{FF2B5EF4-FFF2-40B4-BE49-F238E27FC236}">
                      <a16:creationId xmlns:a16="http://schemas.microsoft.com/office/drawing/2014/main" id="{3D65B537-DBB4-42FA-87A2-536C26615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0" y="2557"/>
                  <a:ext cx="169" cy="107"/>
                </a:xfrm>
                <a:prstGeom prst="rect">
                  <a:avLst/>
                </a:pr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Freeform 328">
                  <a:extLst>
                    <a:ext uri="{FF2B5EF4-FFF2-40B4-BE49-F238E27FC236}">
                      <a16:creationId xmlns:a16="http://schemas.microsoft.com/office/drawing/2014/main" id="{53EA4D7F-5B3B-4BB7-B0C7-5AD2F609C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" y="2664"/>
                  <a:ext cx="257" cy="46"/>
                </a:xfrm>
                <a:custGeom>
                  <a:avLst/>
                  <a:gdLst>
                    <a:gd name="T0" fmla="*/ 212 w 257"/>
                    <a:gd name="T1" fmla="*/ 1 h 46"/>
                    <a:gd name="T2" fmla="*/ 257 w 257"/>
                    <a:gd name="T3" fmla="*/ 46 h 46"/>
                    <a:gd name="T4" fmla="*/ 0 w 257"/>
                    <a:gd name="T5" fmla="*/ 46 h 46"/>
                    <a:gd name="T6" fmla="*/ 47 w 257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46">
                      <a:moveTo>
                        <a:pt x="212" y="1"/>
                      </a:moveTo>
                      <a:lnTo>
                        <a:pt x="257" y="46"/>
                      </a:lnTo>
                      <a:lnTo>
                        <a:pt x="0" y="46"/>
                      </a:lnTo>
                      <a:lnTo>
                        <a:pt x="47" y="0"/>
                      </a:lnTo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DFD04F1-080C-4F3F-A712-F9C0646809AB}"/>
                </a:ext>
              </a:extLst>
            </p:cNvPr>
            <p:cNvGrpSpPr/>
            <p:nvPr/>
          </p:nvGrpSpPr>
          <p:grpSpPr>
            <a:xfrm>
              <a:off x="3825501" y="4640266"/>
              <a:ext cx="498403" cy="498402"/>
              <a:chOff x="3031579" y="3111346"/>
              <a:chExt cx="498403" cy="498402"/>
            </a:xfrm>
            <a:grpFill/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D330C21-E128-4D92-9607-57100D12147A}"/>
                  </a:ext>
                </a:extLst>
              </p:cNvPr>
              <p:cNvSpPr/>
              <p:nvPr/>
            </p:nvSpPr>
            <p:spPr bwMode="auto">
              <a:xfrm>
                <a:off x="3031579" y="3111346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9" name="browser">
                <a:extLst>
                  <a:ext uri="{FF2B5EF4-FFF2-40B4-BE49-F238E27FC236}">
                    <a16:creationId xmlns:a16="http://schemas.microsoft.com/office/drawing/2014/main" id="{AD66A4EA-980B-4ECE-A682-D9040DF1B0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62137" y="3258573"/>
                <a:ext cx="237286" cy="203948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1201C1-0EBF-4E6C-985B-81CDEE8C5C91}"/>
                </a:ext>
              </a:extLst>
            </p:cNvPr>
            <p:cNvGrpSpPr/>
            <p:nvPr/>
          </p:nvGrpSpPr>
          <p:grpSpPr>
            <a:xfrm>
              <a:off x="8321799" y="3810958"/>
              <a:ext cx="415390" cy="415388"/>
              <a:chOff x="8434940" y="4202643"/>
              <a:chExt cx="498403" cy="498402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935F0C8-B97B-461F-B5D0-6BB2B3C25E03}"/>
                  </a:ext>
                </a:extLst>
              </p:cNvPr>
              <p:cNvSpPr/>
              <p:nvPr/>
            </p:nvSpPr>
            <p:spPr bwMode="auto">
              <a:xfrm>
                <a:off x="8434940" y="4202643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7" name="browser_4">
                <a:extLst>
                  <a:ext uri="{FF2B5EF4-FFF2-40B4-BE49-F238E27FC236}">
                    <a16:creationId xmlns:a16="http://schemas.microsoft.com/office/drawing/2014/main" id="{F794ACEA-4595-44BD-8F7F-4A4B8068A3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63047" y="4362127"/>
                <a:ext cx="242188" cy="179435"/>
              </a:xfrm>
              <a:custGeom>
                <a:avLst/>
                <a:gdLst>
                  <a:gd name="T0" fmla="*/ 33 w 247"/>
                  <a:gd name="T1" fmla="*/ 100 h 183"/>
                  <a:gd name="T2" fmla="*/ 131 w 247"/>
                  <a:gd name="T3" fmla="*/ 100 h 183"/>
                  <a:gd name="T4" fmla="*/ 33 w 247"/>
                  <a:gd name="T5" fmla="*/ 150 h 183"/>
                  <a:gd name="T6" fmla="*/ 131 w 247"/>
                  <a:gd name="T7" fmla="*/ 150 h 183"/>
                  <a:gd name="T8" fmla="*/ 215 w 247"/>
                  <a:gd name="T9" fmla="*/ 124 h 183"/>
                  <a:gd name="T10" fmla="*/ 215 w 247"/>
                  <a:gd name="T11" fmla="*/ 100 h 183"/>
                  <a:gd name="T12" fmla="*/ 165 w 247"/>
                  <a:gd name="T13" fmla="*/ 100 h 183"/>
                  <a:gd name="T14" fmla="*/ 165 w 247"/>
                  <a:gd name="T15" fmla="*/ 150 h 183"/>
                  <a:gd name="T16" fmla="*/ 215 w 247"/>
                  <a:gd name="T17" fmla="*/ 150 h 183"/>
                  <a:gd name="T18" fmla="*/ 215 w 247"/>
                  <a:gd name="T19" fmla="*/ 124 h 183"/>
                  <a:gd name="T20" fmla="*/ 215 w 247"/>
                  <a:gd name="T21" fmla="*/ 50 h 183"/>
                  <a:gd name="T22" fmla="*/ 215 w 247"/>
                  <a:gd name="T23" fmla="*/ 33 h 183"/>
                  <a:gd name="T24" fmla="*/ 33 w 247"/>
                  <a:gd name="T25" fmla="*/ 33 h 183"/>
                  <a:gd name="T26" fmla="*/ 33 w 247"/>
                  <a:gd name="T27" fmla="*/ 68 h 183"/>
                  <a:gd name="T28" fmla="*/ 215 w 247"/>
                  <a:gd name="T29" fmla="*/ 68 h 183"/>
                  <a:gd name="T30" fmla="*/ 215 w 247"/>
                  <a:gd name="T31" fmla="*/ 50 h 183"/>
                  <a:gd name="T32" fmla="*/ 247 w 247"/>
                  <a:gd name="T33" fmla="*/ 92 h 183"/>
                  <a:gd name="T34" fmla="*/ 247 w 247"/>
                  <a:gd name="T35" fmla="*/ 0 h 183"/>
                  <a:gd name="T36" fmla="*/ 0 w 247"/>
                  <a:gd name="T37" fmla="*/ 0 h 183"/>
                  <a:gd name="T38" fmla="*/ 0 w 247"/>
                  <a:gd name="T39" fmla="*/ 183 h 183"/>
                  <a:gd name="T40" fmla="*/ 247 w 247"/>
                  <a:gd name="T41" fmla="*/ 183 h 183"/>
                  <a:gd name="T42" fmla="*/ 247 w 247"/>
                  <a:gd name="T43" fmla="*/ 9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" h="183">
                    <a:moveTo>
                      <a:pt x="33" y="100"/>
                    </a:moveTo>
                    <a:lnTo>
                      <a:pt x="131" y="100"/>
                    </a:lnTo>
                    <a:moveTo>
                      <a:pt x="33" y="150"/>
                    </a:moveTo>
                    <a:lnTo>
                      <a:pt x="131" y="150"/>
                    </a:lnTo>
                    <a:moveTo>
                      <a:pt x="215" y="124"/>
                    </a:moveTo>
                    <a:lnTo>
                      <a:pt x="215" y="100"/>
                    </a:lnTo>
                    <a:lnTo>
                      <a:pt x="165" y="100"/>
                    </a:lnTo>
                    <a:lnTo>
                      <a:pt x="165" y="150"/>
                    </a:lnTo>
                    <a:lnTo>
                      <a:pt x="215" y="150"/>
                    </a:lnTo>
                    <a:lnTo>
                      <a:pt x="215" y="124"/>
                    </a:lnTo>
                    <a:moveTo>
                      <a:pt x="215" y="50"/>
                    </a:moveTo>
                    <a:lnTo>
                      <a:pt x="215" y="33"/>
                    </a:lnTo>
                    <a:lnTo>
                      <a:pt x="33" y="33"/>
                    </a:lnTo>
                    <a:lnTo>
                      <a:pt x="33" y="68"/>
                    </a:lnTo>
                    <a:lnTo>
                      <a:pt x="215" y="68"/>
                    </a:lnTo>
                    <a:lnTo>
                      <a:pt x="215" y="50"/>
                    </a:lnTo>
                    <a:moveTo>
                      <a:pt x="247" y="92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247" y="183"/>
                    </a:lnTo>
                    <a:lnTo>
                      <a:pt x="247" y="92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10E82AE-8872-4022-9E77-18EC228A94F1}"/>
                </a:ext>
              </a:extLst>
            </p:cNvPr>
            <p:cNvGrpSpPr/>
            <p:nvPr/>
          </p:nvGrpSpPr>
          <p:grpSpPr>
            <a:xfrm>
              <a:off x="4345970" y="1093077"/>
              <a:ext cx="430322" cy="430320"/>
              <a:chOff x="8682536" y="1611842"/>
              <a:chExt cx="498403" cy="498402"/>
            </a:xfrm>
            <a:grpFill/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8FCD584-9C02-402F-B945-D9F21703EC19}"/>
                  </a:ext>
                </a:extLst>
              </p:cNvPr>
              <p:cNvSpPr/>
              <p:nvPr/>
            </p:nvSpPr>
            <p:spPr bwMode="auto">
              <a:xfrm>
                <a:off x="8682536" y="1611842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5" name="professional services">
                <a:extLst>
                  <a:ext uri="{FF2B5EF4-FFF2-40B4-BE49-F238E27FC236}">
                    <a16:creationId xmlns:a16="http://schemas.microsoft.com/office/drawing/2014/main" id="{3E28C73B-ADD8-4A59-A3B1-AABBDFF72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7513" y="1760401"/>
                <a:ext cx="228461" cy="201284"/>
              </a:xfrm>
              <a:custGeom>
                <a:avLst/>
                <a:gdLst>
                  <a:gd name="T0" fmla="*/ 0 w 269"/>
                  <a:gd name="T1" fmla="*/ 192 h 237"/>
                  <a:gd name="T2" fmla="*/ 269 w 269"/>
                  <a:gd name="T3" fmla="*/ 192 h 237"/>
                  <a:gd name="T4" fmla="*/ 65 w 269"/>
                  <a:gd name="T5" fmla="*/ 109 h 237"/>
                  <a:gd name="T6" fmla="*/ 65 w 269"/>
                  <a:gd name="T7" fmla="*/ 154 h 237"/>
                  <a:gd name="T8" fmla="*/ 225 w 269"/>
                  <a:gd name="T9" fmla="*/ 154 h 237"/>
                  <a:gd name="T10" fmla="*/ 225 w 269"/>
                  <a:gd name="T11" fmla="*/ 70 h 237"/>
                  <a:gd name="T12" fmla="*/ 141 w 269"/>
                  <a:gd name="T13" fmla="*/ 70 h 237"/>
                  <a:gd name="T14" fmla="*/ 141 w 269"/>
                  <a:gd name="T15" fmla="*/ 109 h 237"/>
                  <a:gd name="T16" fmla="*/ 141 w 269"/>
                  <a:gd name="T17" fmla="*/ 109 h 237"/>
                  <a:gd name="T18" fmla="*/ 141 w 269"/>
                  <a:gd name="T19" fmla="*/ 39 h 237"/>
                  <a:gd name="T20" fmla="*/ 38 w 269"/>
                  <a:gd name="T21" fmla="*/ 39 h 237"/>
                  <a:gd name="T22" fmla="*/ 38 w 269"/>
                  <a:gd name="T23" fmla="*/ 109 h 237"/>
                  <a:gd name="T24" fmla="*/ 60 w 269"/>
                  <a:gd name="T25" fmla="*/ 109 h 237"/>
                  <a:gd name="T26" fmla="*/ 141 w 269"/>
                  <a:gd name="T27" fmla="*/ 109 h 237"/>
                  <a:gd name="T28" fmla="*/ 141 w 269"/>
                  <a:gd name="T29" fmla="*/ 109 h 237"/>
                  <a:gd name="T30" fmla="*/ 0 w 269"/>
                  <a:gd name="T31" fmla="*/ 0 h 237"/>
                  <a:gd name="T32" fmla="*/ 0 w 269"/>
                  <a:gd name="T33" fmla="*/ 237 h 237"/>
                  <a:gd name="T34" fmla="*/ 269 w 269"/>
                  <a:gd name="T35" fmla="*/ 237 h 237"/>
                  <a:gd name="T36" fmla="*/ 269 w 269"/>
                  <a:gd name="T37" fmla="*/ 0 h 237"/>
                  <a:gd name="T38" fmla="*/ 0 w 269"/>
                  <a:gd name="T39" fmla="*/ 0 h 237"/>
                  <a:gd name="T40" fmla="*/ 0 w 269"/>
                  <a:gd name="T4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9" h="237">
                    <a:moveTo>
                      <a:pt x="0" y="192"/>
                    </a:moveTo>
                    <a:lnTo>
                      <a:pt x="269" y="192"/>
                    </a:lnTo>
                    <a:moveTo>
                      <a:pt x="65" y="109"/>
                    </a:moveTo>
                    <a:lnTo>
                      <a:pt x="65" y="154"/>
                    </a:lnTo>
                    <a:lnTo>
                      <a:pt x="225" y="154"/>
                    </a:lnTo>
                    <a:lnTo>
                      <a:pt x="225" y="70"/>
                    </a:lnTo>
                    <a:lnTo>
                      <a:pt x="141" y="70"/>
                    </a:lnTo>
                    <a:moveTo>
                      <a:pt x="141" y="109"/>
                    </a:moveTo>
                    <a:lnTo>
                      <a:pt x="141" y="109"/>
                    </a:lnTo>
                    <a:lnTo>
                      <a:pt x="141" y="39"/>
                    </a:lnTo>
                    <a:lnTo>
                      <a:pt x="38" y="39"/>
                    </a:lnTo>
                    <a:lnTo>
                      <a:pt x="38" y="109"/>
                    </a:lnTo>
                    <a:lnTo>
                      <a:pt x="60" y="109"/>
                    </a:lnTo>
                    <a:lnTo>
                      <a:pt x="141" y="109"/>
                    </a:lnTo>
                    <a:lnTo>
                      <a:pt x="141" y="109"/>
                    </a:lnTo>
                    <a:moveTo>
                      <a:pt x="0" y="0"/>
                    </a:moveTo>
                    <a:lnTo>
                      <a:pt x="0" y="237"/>
                    </a:lnTo>
                    <a:lnTo>
                      <a:pt x="269" y="237"/>
                    </a:lnTo>
                    <a:lnTo>
                      <a:pt x="26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1E7FC5-EE19-4844-B53C-A7B9A6ECDC55}"/>
                </a:ext>
              </a:extLst>
            </p:cNvPr>
            <p:cNvSpPr/>
            <p:nvPr/>
          </p:nvSpPr>
          <p:spPr bwMode="auto">
            <a:xfrm>
              <a:off x="5528241" y="72827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9A3AEC7-6870-40B1-9B95-6450CFC3A42D}"/>
                </a:ext>
              </a:extLst>
            </p:cNvPr>
            <p:cNvSpPr/>
            <p:nvPr/>
          </p:nvSpPr>
          <p:spPr bwMode="auto">
            <a:xfrm>
              <a:off x="4894115" y="5651434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515B5D-C9FB-4BFE-B4D8-67011198BBBA}"/>
                </a:ext>
              </a:extLst>
            </p:cNvPr>
            <p:cNvSpPr/>
            <p:nvPr/>
          </p:nvSpPr>
          <p:spPr bwMode="auto">
            <a:xfrm>
              <a:off x="8500083" y="259183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DA6AE1-D875-4ACC-824A-57118F01D145}"/>
                </a:ext>
              </a:extLst>
            </p:cNvPr>
            <p:cNvCxnSpPr>
              <a:cxnSpLocks/>
              <a:stCxn id="224" idx="3"/>
              <a:endCxn id="236" idx="0"/>
            </p:cNvCxnSpPr>
            <p:nvPr/>
          </p:nvCxnSpPr>
          <p:spPr>
            <a:xfrm flipH="1">
              <a:off x="3543999" y="1460379"/>
              <a:ext cx="864987" cy="16823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7AFCDD-EE3E-41D4-8B0A-CA876AAA14F3}"/>
                </a:ext>
              </a:extLst>
            </p:cNvPr>
            <p:cNvCxnSpPr>
              <a:cxnSpLocks/>
              <a:stCxn id="236" idx="4"/>
              <a:endCxn id="228" idx="1"/>
            </p:cNvCxnSpPr>
            <p:nvPr/>
          </p:nvCxnSpPr>
          <p:spPr>
            <a:xfrm>
              <a:off x="3544000" y="3641090"/>
              <a:ext cx="354490" cy="107216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D8CF9C-D836-4AFD-8E37-DBD10D9C8711}"/>
                </a:ext>
              </a:extLst>
            </p:cNvPr>
            <p:cNvCxnSpPr>
              <a:cxnSpLocks/>
              <a:stCxn id="224" idx="7"/>
              <a:endCxn id="182" idx="3"/>
            </p:cNvCxnSpPr>
            <p:nvPr/>
          </p:nvCxnSpPr>
          <p:spPr>
            <a:xfrm flipV="1">
              <a:off x="4713269" y="837555"/>
              <a:ext cx="833722" cy="31854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458604-0797-4C55-9FCA-306BBACD1BDF}"/>
                </a:ext>
              </a:extLst>
            </p:cNvPr>
            <p:cNvCxnSpPr>
              <a:cxnSpLocks/>
              <a:stCxn id="224" idx="7"/>
              <a:endCxn id="230" idx="2"/>
            </p:cNvCxnSpPr>
            <p:nvPr/>
          </p:nvCxnSpPr>
          <p:spPr>
            <a:xfrm>
              <a:off x="4713269" y="1156096"/>
              <a:ext cx="2478910" cy="677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9A587B-4020-4A25-83FD-AE75AA7571E9}"/>
                </a:ext>
              </a:extLst>
            </p:cNvPr>
            <p:cNvCxnSpPr>
              <a:cxnSpLocks/>
              <a:stCxn id="230" idx="5"/>
              <a:endCxn id="188" idx="1"/>
            </p:cNvCxnSpPr>
            <p:nvPr/>
          </p:nvCxnSpPr>
          <p:spPr>
            <a:xfrm>
              <a:off x="7613691" y="1398400"/>
              <a:ext cx="905141" cy="12121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B634104-51A9-4424-BA2E-A22395FA837B}"/>
                </a:ext>
              </a:extLst>
            </p:cNvPr>
            <p:cNvCxnSpPr>
              <a:cxnSpLocks/>
              <a:stCxn id="226" idx="0"/>
              <a:endCxn id="188" idx="4"/>
            </p:cNvCxnSpPr>
            <p:nvPr/>
          </p:nvCxnSpPr>
          <p:spPr>
            <a:xfrm flipV="1">
              <a:off x="8529494" y="2719865"/>
              <a:ext cx="34603" cy="109109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8C7720F-FEDF-4857-B7A4-30FB33DCCBB6}"/>
                </a:ext>
              </a:extLst>
            </p:cNvPr>
            <p:cNvCxnSpPr>
              <a:cxnSpLocks/>
              <a:stCxn id="226" idx="4"/>
              <a:endCxn id="234" idx="7"/>
            </p:cNvCxnSpPr>
            <p:nvPr/>
          </p:nvCxnSpPr>
          <p:spPr>
            <a:xfrm flipH="1">
              <a:off x="7927696" y="4226346"/>
              <a:ext cx="601798" cy="97921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A1FFBF-8643-4714-9DF4-D643474138E9}"/>
                </a:ext>
              </a:extLst>
            </p:cNvPr>
            <p:cNvCxnSpPr>
              <a:cxnSpLocks/>
              <a:stCxn id="234" idx="3"/>
              <a:endCxn id="184" idx="6"/>
            </p:cNvCxnSpPr>
            <p:nvPr/>
          </p:nvCxnSpPr>
          <p:spPr>
            <a:xfrm flipH="1">
              <a:off x="5022143" y="5486339"/>
              <a:ext cx="2624773" cy="2291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4D83B0C-8864-4AB1-B6CA-563A70F446FE}"/>
                </a:ext>
              </a:extLst>
            </p:cNvPr>
            <p:cNvCxnSpPr>
              <a:cxnSpLocks/>
              <a:stCxn id="228" idx="4"/>
              <a:endCxn id="184" idx="2"/>
            </p:cNvCxnSpPr>
            <p:nvPr/>
          </p:nvCxnSpPr>
          <p:spPr>
            <a:xfrm>
              <a:off x="4074703" y="5138668"/>
              <a:ext cx="819412" cy="5767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F5F1D9D-794B-4DC5-AD76-A2F01EAA45AC}"/>
                </a:ext>
              </a:extLst>
            </p:cNvPr>
            <p:cNvCxnSpPr>
              <a:cxnSpLocks/>
              <a:stCxn id="224" idx="4"/>
              <a:endCxn id="228" idx="0"/>
            </p:cNvCxnSpPr>
            <p:nvPr/>
          </p:nvCxnSpPr>
          <p:spPr>
            <a:xfrm flipH="1">
              <a:off x="4074702" y="1523397"/>
              <a:ext cx="486425" cy="311686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12FB97C-BA3C-4FDF-997C-D409AECFDBFD}"/>
                </a:ext>
              </a:extLst>
            </p:cNvPr>
            <p:cNvCxnSpPr>
              <a:cxnSpLocks/>
              <a:stCxn id="224" idx="5"/>
              <a:endCxn id="184" idx="1"/>
            </p:cNvCxnSpPr>
            <p:nvPr/>
          </p:nvCxnSpPr>
          <p:spPr>
            <a:xfrm>
              <a:off x="4713269" y="1460379"/>
              <a:ext cx="199596" cy="420980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F4ECFB-D50A-44A7-8DAF-1D2E650E8E65}"/>
                </a:ext>
              </a:extLst>
            </p:cNvPr>
            <p:cNvCxnSpPr>
              <a:cxnSpLocks/>
              <a:endCxn id="236" idx="5"/>
            </p:cNvCxnSpPr>
            <p:nvPr/>
          </p:nvCxnSpPr>
          <p:spPr>
            <a:xfrm flipH="1" flipV="1">
              <a:off x="3720212" y="3568100"/>
              <a:ext cx="1157619" cy="209822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7A568A8-BB46-4157-8186-440BD5C0D646}"/>
                </a:ext>
              </a:extLst>
            </p:cNvPr>
            <p:cNvCxnSpPr>
              <a:cxnSpLocks/>
              <a:stCxn id="234" idx="2"/>
              <a:endCxn id="236" idx="6"/>
            </p:cNvCxnSpPr>
            <p:nvPr/>
          </p:nvCxnSpPr>
          <p:spPr>
            <a:xfrm flipH="1" flipV="1">
              <a:off x="3793201" y="3391889"/>
              <a:ext cx="3795563" cy="195406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DD3CB2-C7AE-4752-AF5C-073836781733}"/>
                </a:ext>
              </a:extLst>
            </p:cNvPr>
            <p:cNvCxnSpPr>
              <a:cxnSpLocks/>
              <a:stCxn id="226" idx="2"/>
              <a:endCxn id="236" idx="7"/>
            </p:cNvCxnSpPr>
            <p:nvPr/>
          </p:nvCxnSpPr>
          <p:spPr>
            <a:xfrm flipH="1" flipV="1">
              <a:off x="3720212" y="3215677"/>
              <a:ext cx="4601588" cy="80297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9F5BC24-8E3F-4CA3-8083-68DD50A78D73}"/>
                </a:ext>
              </a:extLst>
            </p:cNvPr>
            <p:cNvCxnSpPr>
              <a:cxnSpLocks/>
              <a:stCxn id="230" idx="3"/>
              <a:endCxn id="236" idx="7"/>
            </p:cNvCxnSpPr>
            <p:nvPr/>
          </p:nvCxnSpPr>
          <p:spPr>
            <a:xfrm flipH="1">
              <a:off x="3720212" y="1398401"/>
              <a:ext cx="3544287" cy="181727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EE50D93-A60F-4CEA-ACB7-4F79EA092098}"/>
                </a:ext>
              </a:extLst>
            </p:cNvPr>
            <p:cNvCxnSpPr>
              <a:cxnSpLocks/>
              <a:stCxn id="230" idx="4"/>
              <a:endCxn id="226" idx="1"/>
            </p:cNvCxnSpPr>
            <p:nvPr/>
          </p:nvCxnSpPr>
          <p:spPr>
            <a:xfrm>
              <a:off x="7439095" y="1470720"/>
              <a:ext cx="943537" cy="2401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945ABFE-33C1-4A50-AB58-C6A4306C9816}"/>
                </a:ext>
              </a:extLst>
            </p:cNvPr>
            <p:cNvCxnSpPr>
              <a:cxnSpLocks/>
              <a:stCxn id="188" idx="1"/>
              <a:endCxn id="224" idx="6"/>
            </p:cNvCxnSpPr>
            <p:nvPr/>
          </p:nvCxnSpPr>
          <p:spPr>
            <a:xfrm flipH="1" flipV="1">
              <a:off x="4776288" y="1308238"/>
              <a:ext cx="3742545" cy="13023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1E5969-DC7B-4670-A484-AE15F638BED6}"/>
                </a:ext>
              </a:extLst>
            </p:cNvPr>
            <p:cNvCxnSpPr>
              <a:cxnSpLocks/>
              <a:stCxn id="234" idx="0"/>
              <a:endCxn id="230" idx="4"/>
            </p:cNvCxnSpPr>
            <p:nvPr/>
          </p:nvCxnSpPr>
          <p:spPr>
            <a:xfrm flipH="1" flipV="1">
              <a:off x="7439095" y="1470720"/>
              <a:ext cx="348212" cy="367668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66C77C-DC1E-436D-BF12-AF05B926535A}"/>
                </a:ext>
              </a:extLst>
            </p:cNvPr>
            <p:cNvCxnSpPr>
              <a:cxnSpLocks/>
              <a:stCxn id="234" idx="1"/>
              <a:endCxn id="224" idx="5"/>
            </p:cNvCxnSpPr>
            <p:nvPr/>
          </p:nvCxnSpPr>
          <p:spPr>
            <a:xfrm flipH="1" flipV="1">
              <a:off x="4713269" y="1460379"/>
              <a:ext cx="2933647" cy="37451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FBCDF80-9658-47E8-AB9D-BBACE066BEBB}"/>
              </a:ext>
            </a:extLst>
          </p:cNvPr>
          <p:cNvGrpSpPr/>
          <p:nvPr/>
        </p:nvGrpSpPr>
        <p:grpSpPr>
          <a:xfrm>
            <a:off x="8630844" y="3193385"/>
            <a:ext cx="941431" cy="1022141"/>
            <a:chOff x="4186365" y="1448904"/>
            <a:chExt cx="3634620" cy="3946225"/>
          </a:xfrm>
          <a:noFill/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D88E0A5-056A-4573-82E7-8654E0D41F52}"/>
                </a:ext>
              </a:extLst>
            </p:cNvPr>
            <p:cNvGrpSpPr/>
            <p:nvPr/>
          </p:nvGrpSpPr>
          <p:grpSpPr>
            <a:xfrm>
              <a:off x="5490775" y="4405535"/>
              <a:ext cx="363171" cy="363169"/>
              <a:chOff x="12338847" y="3736105"/>
              <a:chExt cx="410503" cy="410501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D584F4F-6C3D-4FBA-B4C5-425BE95978DC}"/>
                  </a:ext>
                </a:extLst>
              </p:cNvPr>
              <p:cNvSpPr/>
              <p:nvPr/>
            </p:nvSpPr>
            <p:spPr bwMode="auto">
              <a:xfrm>
                <a:off x="12338847" y="3736105"/>
                <a:ext cx="410503" cy="410501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8" name="directory_2">
                <a:extLst>
                  <a:ext uri="{FF2B5EF4-FFF2-40B4-BE49-F238E27FC236}">
                    <a16:creationId xmlns:a16="http://schemas.microsoft.com/office/drawing/2014/main" id="{DCF3D5AC-9095-41AF-BC56-2C2587B756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57549" y="3854431"/>
                <a:ext cx="173099" cy="173851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3F98EB1-CD7E-4BA4-ABA1-CED6C0787E7E}"/>
                </a:ext>
              </a:extLst>
            </p:cNvPr>
            <p:cNvGrpSpPr/>
            <p:nvPr/>
          </p:nvGrpSpPr>
          <p:grpSpPr>
            <a:xfrm>
              <a:off x="4909378" y="2039662"/>
              <a:ext cx="363171" cy="363169"/>
              <a:chOff x="4952196" y="1976770"/>
              <a:chExt cx="363171" cy="363169"/>
            </a:xfrm>
            <a:grpFill/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A9156E2-BF5F-4910-A504-10FF0A2B0613}"/>
                  </a:ext>
                </a:extLst>
              </p:cNvPr>
              <p:cNvSpPr/>
              <p:nvPr/>
            </p:nvSpPr>
            <p:spPr bwMode="auto">
              <a:xfrm>
                <a:off x="4952196" y="1976770"/>
                <a:ext cx="363171" cy="363169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6" name="mail">
                <a:extLst>
                  <a:ext uri="{FF2B5EF4-FFF2-40B4-BE49-F238E27FC236}">
                    <a16:creationId xmlns:a16="http://schemas.microsoft.com/office/drawing/2014/main" id="{AE43B815-76B4-497D-83E6-05C3529334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46560" y="2106023"/>
                <a:ext cx="174439" cy="104665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6A58C03-F692-4FCB-BFBF-917680A4B93D}"/>
                </a:ext>
              </a:extLst>
            </p:cNvPr>
            <p:cNvGrpSpPr/>
            <p:nvPr/>
          </p:nvGrpSpPr>
          <p:grpSpPr>
            <a:xfrm>
              <a:off x="4382259" y="3691181"/>
              <a:ext cx="559320" cy="559317"/>
              <a:chOff x="13761047" y="3611693"/>
              <a:chExt cx="632216" cy="632213"/>
            </a:xfrm>
            <a:grpFill/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0633366-D4AA-4D3D-98AA-4240DAD63900}"/>
                  </a:ext>
                </a:extLst>
              </p:cNvPr>
              <p:cNvSpPr/>
              <p:nvPr/>
            </p:nvSpPr>
            <p:spPr bwMode="auto">
              <a:xfrm>
                <a:off x="13761047" y="3611693"/>
                <a:ext cx="632216" cy="632213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4" name="calendar_4">
                <a:extLst>
                  <a:ext uri="{FF2B5EF4-FFF2-40B4-BE49-F238E27FC236}">
                    <a16:creationId xmlns:a16="http://schemas.microsoft.com/office/drawing/2014/main" id="{A0BC0C0B-F749-41B7-A000-30DEF6700B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937413" y="3793787"/>
                <a:ext cx="279483" cy="268026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F9838C5-09D5-40D3-85CD-5812D3E10F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110271" y="4023388"/>
              <a:ext cx="563733" cy="563732"/>
              <a:chOff x="13803529" y="3916500"/>
              <a:chExt cx="745835" cy="745835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539EA560-A60D-40FA-881D-6E5380B6C72F}"/>
                  </a:ext>
                </a:extLst>
              </p:cNvPr>
              <p:cNvSpPr/>
              <p:nvPr/>
            </p:nvSpPr>
            <p:spPr bwMode="auto">
              <a:xfrm>
                <a:off x="13803529" y="3916500"/>
                <a:ext cx="745835" cy="745835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2" name="Freeform 5">
                <a:extLst>
                  <a:ext uri="{FF2B5EF4-FFF2-40B4-BE49-F238E27FC236}">
                    <a16:creationId xmlns:a16="http://schemas.microsoft.com/office/drawing/2014/main" id="{6D35DAF9-762E-4C1A-BD92-AA89B95AC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98036" y="4138595"/>
                <a:ext cx="356822" cy="301644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FB86664-ED0D-4CD7-BAF4-BA31AF029865}"/>
                </a:ext>
              </a:extLst>
            </p:cNvPr>
            <p:cNvGrpSpPr/>
            <p:nvPr/>
          </p:nvGrpSpPr>
          <p:grpSpPr>
            <a:xfrm>
              <a:off x="4186365" y="2753125"/>
              <a:ext cx="468106" cy="468106"/>
              <a:chOff x="3968201" y="2753125"/>
              <a:chExt cx="468106" cy="468106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53B3DF-623B-423E-949F-23ED9B5A8CFB}"/>
                  </a:ext>
                </a:extLst>
              </p:cNvPr>
              <p:cNvSpPr/>
              <p:nvPr/>
            </p:nvSpPr>
            <p:spPr bwMode="auto">
              <a:xfrm>
                <a:off x="3968201" y="2753125"/>
                <a:ext cx="468106" cy="468106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id="{6F461E90-B3A8-4769-B4B6-F345FE709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1735" y="2908395"/>
                <a:ext cx="141025" cy="15757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6A9AEBB-ECEA-46B6-A4E9-C57122ADC917}"/>
                </a:ext>
              </a:extLst>
            </p:cNvPr>
            <p:cNvGrpSpPr/>
            <p:nvPr/>
          </p:nvGrpSpPr>
          <p:grpSpPr>
            <a:xfrm>
              <a:off x="7508941" y="3291702"/>
              <a:ext cx="312044" cy="312044"/>
              <a:chOff x="13200683" y="3102397"/>
              <a:chExt cx="283224" cy="283224"/>
            </a:xfrm>
            <a:grpFill/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D9E69D4-CB92-4DF4-AF7B-C6A91F76503A}"/>
                  </a:ext>
                </a:extLst>
              </p:cNvPr>
              <p:cNvSpPr/>
              <p:nvPr/>
            </p:nvSpPr>
            <p:spPr bwMode="auto">
              <a:xfrm>
                <a:off x="13200683" y="3102397"/>
                <a:ext cx="283224" cy="283224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8" name="bag">
                <a:extLst>
                  <a:ext uri="{FF2B5EF4-FFF2-40B4-BE49-F238E27FC236}">
                    <a16:creationId xmlns:a16="http://schemas.microsoft.com/office/drawing/2014/main" id="{8BD4E105-B70E-4FD1-8E3E-535A4DD992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292075" y="3181615"/>
                <a:ext cx="100441" cy="124789"/>
              </a:xfrm>
              <a:custGeom>
                <a:avLst/>
                <a:gdLst>
                  <a:gd name="T0" fmla="*/ 47 w 275"/>
                  <a:gd name="T1" fmla="*/ 91 h 340"/>
                  <a:gd name="T2" fmla="*/ 47 w 275"/>
                  <a:gd name="T3" fmla="*/ 57 h 340"/>
                  <a:gd name="T4" fmla="*/ 104 w 275"/>
                  <a:gd name="T5" fmla="*/ 0 h 340"/>
                  <a:gd name="T6" fmla="*/ 161 w 275"/>
                  <a:gd name="T7" fmla="*/ 57 h 340"/>
                  <a:gd name="T8" fmla="*/ 161 w 275"/>
                  <a:gd name="T9" fmla="*/ 91 h 340"/>
                  <a:gd name="T10" fmla="*/ 227 w 275"/>
                  <a:gd name="T11" fmla="*/ 91 h 340"/>
                  <a:gd name="T12" fmla="*/ 227 w 275"/>
                  <a:gd name="T13" fmla="*/ 57 h 340"/>
                  <a:gd name="T14" fmla="*/ 170 w 275"/>
                  <a:gd name="T15" fmla="*/ 0 h 340"/>
                  <a:gd name="T16" fmla="*/ 137 w 275"/>
                  <a:gd name="T17" fmla="*/ 11 h 340"/>
                  <a:gd name="T18" fmla="*/ 203 w 275"/>
                  <a:gd name="T19" fmla="*/ 91 h 340"/>
                  <a:gd name="T20" fmla="*/ 202 w 275"/>
                  <a:gd name="T21" fmla="*/ 303 h 340"/>
                  <a:gd name="T22" fmla="*/ 239 w 275"/>
                  <a:gd name="T23" fmla="*/ 340 h 340"/>
                  <a:gd name="T24" fmla="*/ 275 w 275"/>
                  <a:gd name="T25" fmla="*/ 303 h 340"/>
                  <a:gd name="T26" fmla="*/ 275 w 275"/>
                  <a:gd name="T27" fmla="*/ 91 h 340"/>
                  <a:gd name="T28" fmla="*/ 0 w 275"/>
                  <a:gd name="T29" fmla="*/ 91 h 340"/>
                  <a:gd name="T30" fmla="*/ 0 w 275"/>
                  <a:gd name="T31" fmla="*/ 303 h 340"/>
                  <a:gd name="T32" fmla="*/ 37 w 275"/>
                  <a:gd name="T33" fmla="*/ 340 h 340"/>
                  <a:gd name="T34" fmla="*/ 239 w 275"/>
                  <a:gd name="T3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" h="340">
                    <a:moveTo>
                      <a:pt x="47" y="91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26"/>
                      <a:pt x="72" y="0"/>
                      <a:pt x="104" y="0"/>
                    </a:cubicBezTo>
                    <a:cubicBezTo>
                      <a:pt x="135" y="0"/>
                      <a:pt x="161" y="26"/>
                      <a:pt x="161" y="57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227" y="91"/>
                    </a:moveTo>
                    <a:cubicBezTo>
                      <a:pt x="227" y="57"/>
                      <a:pt x="227" y="57"/>
                      <a:pt x="227" y="57"/>
                    </a:cubicBezTo>
                    <a:cubicBezTo>
                      <a:pt x="227" y="26"/>
                      <a:pt x="202" y="0"/>
                      <a:pt x="170" y="0"/>
                    </a:cubicBezTo>
                    <a:cubicBezTo>
                      <a:pt x="159" y="0"/>
                      <a:pt x="146" y="6"/>
                      <a:pt x="137" y="11"/>
                    </a:cubicBezTo>
                    <a:moveTo>
                      <a:pt x="203" y="91"/>
                    </a:move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2" y="323"/>
                      <a:pt x="219" y="340"/>
                      <a:pt x="239" y="340"/>
                    </a:cubicBezTo>
                    <a:cubicBezTo>
                      <a:pt x="259" y="340"/>
                      <a:pt x="275" y="323"/>
                      <a:pt x="275" y="303"/>
                    </a:cubicBezTo>
                    <a:cubicBezTo>
                      <a:pt x="275" y="91"/>
                      <a:pt x="275" y="91"/>
                      <a:pt x="275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23"/>
                      <a:pt x="17" y="340"/>
                      <a:pt x="37" y="340"/>
                    </a:cubicBezTo>
                    <a:cubicBezTo>
                      <a:pt x="239" y="340"/>
                      <a:pt x="239" y="340"/>
                      <a:pt x="239" y="3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B155F6-96A6-4179-9785-6038974D3F98}"/>
                </a:ext>
              </a:extLst>
            </p:cNvPr>
            <p:cNvGrpSpPr/>
            <p:nvPr/>
          </p:nvGrpSpPr>
          <p:grpSpPr>
            <a:xfrm>
              <a:off x="5990336" y="1448904"/>
              <a:ext cx="562085" cy="562085"/>
              <a:chOff x="11261807" y="3805936"/>
              <a:chExt cx="510172" cy="510172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FC4D10F-990C-4A86-BD48-3D03C12A6C23}"/>
                  </a:ext>
                </a:extLst>
              </p:cNvPr>
              <p:cNvSpPr/>
              <p:nvPr/>
            </p:nvSpPr>
            <p:spPr bwMode="auto">
              <a:xfrm>
                <a:off x="11261807" y="3805936"/>
                <a:ext cx="510172" cy="5101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6" name="speech_5" title="Icon of two overlapping chat bubbles">
                <a:extLst>
                  <a:ext uri="{FF2B5EF4-FFF2-40B4-BE49-F238E27FC236}">
                    <a16:creationId xmlns:a16="http://schemas.microsoft.com/office/drawing/2014/main" id="{F9EFEA85-7106-4CF2-9A53-27D566C5FC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396869" y="3973526"/>
                <a:ext cx="240049" cy="187693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C01FA77-4E49-4741-B5C9-BF21F308C32D}"/>
                </a:ext>
              </a:extLst>
            </p:cNvPr>
            <p:cNvGrpSpPr/>
            <p:nvPr/>
          </p:nvGrpSpPr>
          <p:grpSpPr>
            <a:xfrm>
              <a:off x="7109285" y="2127539"/>
              <a:ext cx="625586" cy="625586"/>
              <a:chOff x="10942964" y="2551492"/>
              <a:chExt cx="567807" cy="567807"/>
            </a:xfrm>
            <a:grpFill/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4C3E4A6E-D5A3-4D65-828C-F1D624FCA04F}"/>
                  </a:ext>
                </a:extLst>
              </p:cNvPr>
              <p:cNvSpPr/>
              <p:nvPr/>
            </p:nvSpPr>
            <p:spPr bwMode="auto">
              <a:xfrm>
                <a:off x="10942964" y="2551492"/>
                <a:ext cx="567807" cy="56780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0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3AA0B57E-14D3-4AA2-9CB2-4E5547DF50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074" y="2709141"/>
                <a:ext cx="251687" cy="227108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7BD905-74C2-4C57-93F6-8A54DA36A446}"/>
                </a:ext>
              </a:extLst>
            </p:cNvPr>
            <p:cNvSpPr/>
            <p:nvPr/>
          </p:nvSpPr>
          <p:spPr bwMode="auto">
            <a:xfrm>
              <a:off x="6465434" y="5221155"/>
              <a:ext cx="173974" cy="173974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6533D21-8E93-4145-B98C-6BE9BE3D09CA}"/>
                </a:ext>
              </a:extLst>
            </p:cNvPr>
            <p:cNvSpPr/>
            <p:nvPr/>
          </p:nvSpPr>
          <p:spPr bwMode="auto">
            <a:xfrm>
              <a:off x="7048063" y="172383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8BCBFAD-E3DE-418C-A68B-88BC85DAD486}"/>
                </a:ext>
              </a:extLst>
            </p:cNvPr>
            <p:cNvSpPr/>
            <p:nvPr/>
          </p:nvSpPr>
          <p:spPr bwMode="auto">
            <a:xfrm>
              <a:off x="4655490" y="459800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B8542B2-CA3B-4996-B6D8-6AA909B457D1}"/>
                </a:ext>
              </a:extLst>
            </p:cNvPr>
            <p:cNvCxnSpPr>
              <a:cxnSpLocks/>
              <a:stCxn id="277" idx="2"/>
              <a:endCxn id="279" idx="6"/>
            </p:cNvCxnSpPr>
            <p:nvPr/>
          </p:nvCxnSpPr>
          <p:spPr>
            <a:xfrm flipH="1" flipV="1">
              <a:off x="4654471" y="2987179"/>
              <a:ext cx="2854470" cy="4605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02301E7-1B70-4FD7-A774-13B3914DB081}"/>
                </a:ext>
              </a:extLst>
            </p:cNvPr>
            <p:cNvCxnSpPr>
              <a:cxnSpLocks/>
              <a:stCxn id="279" idx="4"/>
              <a:endCxn id="283" idx="0"/>
            </p:cNvCxnSpPr>
            <p:nvPr/>
          </p:nvCxnSpPr>
          <p:spPr>
            <a:xfrm>
              <a:off x="4420418" y="3221231"/>
              <a:ext cx="241501" cy="4699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BC179D9-18E7-456C-8970-1575F3CEEC20}"/>
                </a:ext>
              </a:extLst>
            </p:cNvPr>
            <p:cNvCxnSpPr>
              <a:cxnSpLocks/>
              <a:stCxn id="279" idx="7"/>
              <a:endCxn id="285" idx="3"/>
            </p:cNvCxnSpPr>
            <p:nvPr/>
          </p:nvCxnSpPr>
          <p:spPr>
            <a:xfrm flipV="1">
              <a:off x="4585918" y="2349646"/>
              <a:ext cx="376645" cy="4720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19049F0-2D3C-441A-9781-2895BAA104C1}"/>
                </a:ext>
              </a:extLst>
            </p:cNvPr>
            <p:cNvCxnSpPr>
              <a:cxnSpLocks/>
              <a:stCxn id="283" idx="4"/>
              <a:endCxn id="249" idx="0"/>
            </p:cNvCxnSpPr>
            <p:nvPr/>
          </p:nvCxnSpPr>
          <p:spPr>
            <a:xfrm>
              <a:off x="4661919" y="4250498"/>
              <a:ext cx="54793" cy="34750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08A00-0A30-4314-9378-DD69CA60427C}"/>
                </a:ext>
              </a:extLst>
            </p:cNvPr>
            <p:cNvCxnSpPr>
              <a:cxnSpLocks/>
              <a:stCxn id="283" idx="6"/>
              <a:endCxn id="281" idx="2"/>
            </p:cNvCxnSpPr>
            <p:nvPr/>
          </p:nvCxnSpPr>
          <p:spPr>
            <a:xfrm>
              <a:off x="4941579" y="3970840"/>
              <a:ext cx="2168692" cy="3344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CD1424D-4336-4285-8118-885C7F84FECF}"/>
                </a:ext>
              </a:extLst>
            </p:cNvPr>
            <p:cNvCxnSpPr>
              <a:cxnSpLocks/>
              <a:stCxn id="283" idx="7"/>
            </p:cNvCxnSpPr>
            <p:nvPr/>
          </p:nvCxnSpPr>
          <p:spPr>
            <a:xfrm flipV="1">
              <a:off x="4859668" y="2015142"/>
              <a:ext cx="1411710" cy="17579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05814C3-87FA-46A2-9EAB-021E078560C1}"/>
                </a:ext>
              </a:extLst>
            </p:cNvPr>
            <p:cNvCxnSpPr>
              <a:cxnSpLocks/>
              <a:stCxn id="285" idx="5"/>
              <a:endCxn id="269" idx="2"/>
            </p:cNvCxnSpPr>
            <p:nvPr/>
          </p:nvCxnSpPr>
          <p:spPr>
            <a:xfrm>
              <a:off x="5219364" y="2349646"/>
              <a:ext cx="1889921" cy="906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B471105-6387-4989-A1A9-CE71A3292755}"/>
                </a:ext>
              </a:extLst>
            </p:cNvPr>
            <p:cNvCxnSpPr>
              <a:cxnSpLocks/>
              <a:stCxn id="271" idx="6"/>
              <a:endCxn id="248" idx="2"/>
            </p:cNvCxnSpPr>
            <p:nvPr/>
          </p:nvCxnSpPr>
          <p:spPr>
            <a:xfrm>
              <a:off x="6552421" y="1729947"/>
              <a:ext cx="495642" cy="5511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614296-CDED-492F-9906-306DB23A3D09}"/>
                </a:ext>
              </a:extLst>
            </p:cNvPr>
            <p:cNvCxnSpPr>
              <a:cxnSpLocks/>
              <a:stCxn id="271" idx="2"/>
              <a:endCxn id="279" idx="6"/>
            </p:cNvCxnSpPr>
            <p:nvPr/>
          </p:nvCxnSpPr>
          <p:spPr>
            <a:xfrm flipH="1">
              <a:off x="4654471" y="1729946"/>
              <a:ext cx="1335865" cy="12572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96E33CC-64DE-4CAD-B5E7-445FD1A36DA8}"/>
                </a:ext>
              </a:extLst>
            </p:cNvPr>
            <p:cNvCxnSpPr>
              <a:cxnSpLocks/>
              <a:stCxn id="285" idx="4"/>
              <a:endCxn id="281" idx="1"/>
            </p:cNvCxnSpPr>
            <p:nvPr/>
          </p:nvCxnSpPr>
          <p:spPr>
            <a:xfrm>
              <a:off x="5090964" y="2402831"/>
              <a:ext cx="2101864" cy="17031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8B8975C-F56C-477B-82D6-CE923D773B65}"/>
                </a:ext>
              </a:extLst>
            </p:cNvPr>
            <p:cNvCxnSpPr>
              <a:cxnSpLocks/>
              <a:stCxn id="269" idx="4"/>
              <a:endCxn id="277" idx="0"/>
            </p:cNvCxnSpPr>
            <p:nvPr/>
          </p:nvCxnSpPr>
          <p:spPr>
            <a:xfrm>
              <a:off x="7422078" y="2753125"/>
              <a:ext cx="242885" cy="53857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F32DB6E-3D0C-4586-87FB-7C4694E0513C}"/>
                </a:ext>
              </a:extLst>
            </p:cNvPr>
            <p:cNvCxnSpPr>
              <a:cxnSpLocks/>
              <a:stCxn id="269" idx="3"/>
              <a:endCxn id="247" idx="0"/>
            </p:cNvCxnSpPr>
            <p:nvPr/>
          </p:nvCxnSpPr>
          <p:spPr>
            <a:xfrm flipH="1">
              <a:off x="6552421" y="2661510"/>
              <a:ext cx="648479" cy="25596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D0D587F-015B-45FE-84A7-EDCC2C1F2541}"/>
                </a:ext>
              </a:extLst>
            </p:cNvPr>
            <p:cNvCxnSpPr>
              <a:cxnSpLocks/>
              <a:stCxn id="271" idx="5"/>
              <a:endCxn id="269" idx="1"/>
            </p:cNvCxnSpPr>
            <p:nvPr/>
          </p:nvCxnSpPr>
          <p:spPr>
            <a:xfrm>
              <a:off x="6470106" y="1928674"/>
              <a:ext cx="730794" cy="2904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A97CBDA-1E1A-4665-B5B3-AD66D1ABF03B}"/>
                </a:ext>
              </a:extLst>
            </p:cNvPr>
            <p:cNvCxnSpPr>
              <a:cxnSpLocks/>
              <a:stCxn id="271" idx="3"/>
              <a:endCxn id="287" idx="0"/>
            </p:cNvCxnSpPr>
            <p:nvPr/>
          </p:nvCxnSpPr>
          <p:spPr>
            <a:xfrm flipH="1">
              <a:off x="5672361" y="1928674"/>
              <a:ext cx="400290" cy="247686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CBF218-B3BC-47BB-B2A1-1E176B62484F}"/>
                </a:ext>
              </a:extLst>
            </p:cNvPr>
            <p:cNvCxnSpPr>
              <a:cxnSpLocks/>
              <a:stCxn id="283" idx="5"/>
              <a:endCxn id="287" idx="2"/>
            </p:cNvCxnSpPr>
            <p:nvPr/>
          </p:nvCxnSpPr>
          <p:spPr>
            <a:xfrm>
              <a:off x="4859668" y="4168588"/>
              <a:ext cx="631107" cy="4185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BF2C265-41CB-443D-B2F3-5D1F52667F20}"/>
                </a:ext>
              </a:extLst>
            </p:cNvPr>
            <p:cNvCxnSpPr>
              <a:cxnSpLocks/>
              <a:stCxn id="281" idx="3"/>
              <a:endCxn id="247" idx="7"/>
            </p:cNvCxnSpPr>
            <p:nvPr/>
          </p:nvCxnSpPr>
          <p:spPr>
            <a:xfrm flipH="1">
              <a:off x="6613930" y="4504563"/>
              <a:ext cx="578898" cy="742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47A5F81-46D3-4FF2-AB44-7ED6F013FA2C}"/>
                </a:ext>
              </a:extLst>
            </p:cNvPr>
            <p:cNvCxnSpPr>
              <a:cxnSpLocks/>
              <a:stCxn id="281" idx="0"/>
              <a:endCxn id="277" idx="3"/>
            </p:cNvCxnSpPr>
            <p:nvPr/>
          </p:nvCxnSpPr>
          <p:spPr>
            <a:xfrm flipV="1">
              <a:off x="7392138" y="3558048"/>
              <a:ext cx="162501" cy="46534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8726F09-662A-45E3-A08D-31836BFC372F}"/>
                </a:ext>
              </a:extLst>
            </p:cNvPr>
            <p:cNvCxnSpPr>
              <a:cxnSpLocks/>
              <a:stCxn id="271" idx="5"/>
              <a:endCxn id="281" idx="0"/>
            </p:cNvCxnSpPr>
            <p:nvPr/>
          </p:nvCxnSpPr>
          <p:spPr>
            <a:xfrm>
              <a:off x="6470107" y="1928673"/>
              <a:ext cx="922031" cy="209471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ADE5E37-9324-4BA5-A4F9-C3A2851E9B6D}"/>
                </a:ext>
              </a:extLst>
            </p:cNvPr>
            <p:cNvCxnSpPr>
              <a:cxnSpLocks/>
              <a:stCxn id="285" idx="4"/>
              <a:endCxn id="283" idx="0"/>
            </p:cNvCxnSpPr>
            <p:nvPr/>
          </p:nvCxnSpPr>
          <p:spPr>
            <a:xfrm flipH="1">
              <a:off x="4661919" y="2402831"/>
              <a:ext cx="429044" cy="12883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39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 txBox="1">
            <a:spLocks/>
          </p:cNvSpPr>
          <p:nvPr/>
        </p:nvSpPr>
        <p:spPr>
          <a:xfrm>
            <a:off x="4112395" y="2811470"/>
            <a:ext cx="8229599" cy="18288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SharePoint Framework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 txBox="1">
            <a:spLocks/>
          </p:cNvSpPr>
          <p:nvPr/>
        </p:nvSpPr>
        <p:spPr>
          <a:xfrm>
            <a:off x="4112395" y="3828894"/>
            <a:ext cx="8527440" cy="73018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</p:txBody>
      </p:sp>
      <p:pic>
        <p:nvPicPr>
          <p:cNvPr id="8194" name="Picture 2" descr="https://docs.microsoft.com/en-us/sharepoint/dev/images/yeoman-sp-teams-prompts.png">
            <a:extLst>
              <a:ext uri="{FF2B5EF4-FFF2-40B4-BE49-F238E27FC236}">
                <a16:creationId xmlns:a16="http://schemas.microsoft.com/office/drawing/2014/main" id="{B884C080-02A3-42CD-9B2C-2B5FCDF54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456" y="1166151"/>
            <a:ext cx="7482379" cy="405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192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A4C9E-2FB0-46E6-96D5-19EE49EC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456088" y="1656873"/>
            <a:ext cx="488385" cy="488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F56CB-0768-4E0A-A749-D8314FD9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250558" y="4504924"/>
            <a:ext cx="555824" cy="488385"/>
          </a:xfrm>
          <a:prstGeom prst="rect">
            <a:avLst/>
          </a:prstGeom>
        </p:spPr>
      </p:pic>
      <p:pic>
        <p:nvPicPr>
          <p:cNvPr id="205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749E32B-55D2-4D8C-B5A2-4124D133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014" y="263070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4EF64-1F05-4C81-8C1F-85C94AC5D9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9082969" y="145511"/>
            <a:ext cx="488385" cy="48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8BC8C-4BBB-43A7-AC34-E2582569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194107" y="961130"/>
            <a:ext cx="555824" cy="488385"/>
          </a:xfrm>
          <a:prstGeom prst="rect">
            <a:avLst/>
          </a:prstGeom>
        </p:spPr>
      </p:pic>
      <p:pic>
        <p:nvPicPr>
          <p:cNvPr id="1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A7CC580-9B73-4197-93F9-889998EE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9" y="1544142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7F1A6-EC17-4233-BAF9-E1CEAE94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067671" y="3970291"/>
            <a:ext cx="488385" cy="48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BE3AD-F1F4-4CD6-9517-D03AD430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119646" y="2608479"/>
            <a:ext cx="555824" cy="488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96BFA-3A95-4C26-8286-82FED167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161338" y="712033"/>
            <a:ext cx="488385" cy="488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CAA4F0-EB4C-47A0-919C-D693EB44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955808" y="3560084"/>
            <a:ext cx="555824" cy="488385"/>
          </a:xfrm>
          <a:prstGeom prst="rect">
            <a:avLst/>
          </a:prstGeom>
        </p:spPr>
      </p:pic>
      <p:pic>
        <p:nvPicPr>
          <p:cNvPr id="20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30678D7A-90E0-470A-8700-913E476A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74" y="3743588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57496-AC02-4651-AB51-CE2E50B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681874" y="2338904"/>
            <a:ext cx="488385" cy="4883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7D76CB-7082-4F00-B365-79C5EF1C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070165" y="5596475"/>
            <a:ext cx="555824" cy="488385"/>
          </a:xfrm>
          <a:prstGeom prst="rect">
            <a:avLst/>
          </a:prstGeom>
        </p:spPr>
      </p:pic>
      <p:pic>
        <p:nvPicPr>
          <p:cNvPr id="23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F10587C4-B82E-4522-9AAB-E506FB96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2" y="6145245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A26F4-8859-4370-BEE9-45CD6B03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827689" y="3138920"/>
            <a:ext cx="488385" cy="4883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C19064-89FE-4ABF-B045-969F50F2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253852" y="1808463"/>
            <a:ext cx="555824" cy="488385"/>
          </a:xfrm>
          <a:prstGeom prst="rect">
            <a:avLst/>
          </a:prstGeom>
        </p:spPr>
      </p:pic>
      <p:pic>
        <p:nvPicPr>
          <p:cNvPr id="2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77C3D37C-3F52-4FE7-A094-4FB55B38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986323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4385C7-B97D-450F-A6A0-6BC49A67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01769" y="4660775"/>
            <a:ext cx="555824" cy="488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2D79CC-585D-43B0-83CD-1132759B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18882" y="4126142"/>
            <a:ext cx="488385" cy="4883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284479-9471-44D5-8D93-89C5AE84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007019" y="3715935"/>
            <a:ext cx="555824" cy="4883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0BA76D-CF09-4FC1-95C6-FACCE541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21376" y="5752326"/>
            <a:ext cx="555824" cy="488385"/>
          </a:xfrm>
          <a:prstGeom prst="rect">
            <a:avLst/>
          </a:prstGeom>
        </p:spPr>
      </p:pic>
      <p:pic>
        <p:nvPicPr>
          <p:cNvPr id="31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096EF56-1A03-472E-8CC3-66A5662B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93" y="630109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8BCE0369-1533-4111-B532-F7A54FD9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61" y="5142174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6066FD-4944-44A6-9D9D-ABF65BADAF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4047933" y="212154"/>
            <a:ext cx="488385" cy="4883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C62347-ADED-4D79-9415-4D38D5E6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42016" y="1576243"/>
            <a:ext cx="555824" cy="488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85AF0A-2B94-4AEE-A544-8E1533D4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172243" y="2770783"/>
            <a:ext cx="555824" cy="488385"/>
          </a:xfrm>
          <a:prstGeom prst="rect">
            <a:avLst/>
          </a:prstGeom>
        </p:spPr>
      </p:pic>
      <p:pic>
        <p:nvPicPr>
          <p:cNvPr id="3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97BB2A79-1F5B-4502-B2AE-9AD8B46E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9" y="2298869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B2B8EA-F158-4182-B2E5-A73109996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273719" y="894185"/>
            <a:ext cx="488385" cy="4883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E27AA-6A27-4495-8883-17173AAB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609387" y="316877"/>
            <a:ext cx="555824" cy="48838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855D6CA-C450-45CB-A1AF-8B742A0E46AF}"/>
              </a:ext>
            </a:extLst>
          </p:cNvPr>
          <p:cNvSpPr/>
          <p:nvPr/>
        </p:nvSpPr>
        <p:spPr>
          <a:xfrm>
            <a:off x="-1" y="-4064"/>
            <a:ext cx="12436475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SHAREPOINT </a:t>
            </a:r>
            <a:r>
              <a:rPr lang="en-US" sz="2400" dirty="0" err="1"/>
              <a:t>Fx</a:t>
            </a:r>
            <a:r>
              <a:rPr lang="en-US" sz="2400" dirty="0"/>
              <a:t> OVERVIEW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40CBAA-A34D-4557-98D3-2875F44B23E9}"/>
              </a:ext>
            </a:extLst>
          </p:cNvPr>
          <p:cNvSpPr/>
          <p:nvPr/>
        </p:nvSpPr>
        <p:spPr>
          <a:xfrm>
            <a:off x="1222095" y="1678878"/>
            <a:ext cx="3780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Node JS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A78185-C888-452E-843D-32C2DAB390D6}"/>
              </a:ext>
            </a:extLst>
          </p:cNvPr>
          <p:cNvSpPr/>
          <p:nvPr/>
        </p:nvSpPr>
        <p:spPr>
          <a:xfrm>
            <a:off x="1222095" y="2312259"/>
            <a:ext cx="3780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NPM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D963F0-E000-4087-B02F-B03E3D26BAA6}"/>
              </a:ext>
            </a:extLst>
          </p:cNvPr>
          <p:cNvSpPr/>
          <p:nvPr/>
        </p:nvSpPr>
        <p:spPr>
          <a:xfrm>
            <a:off x="1222095" y="2857063"/>
            <a:ext cx="3780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EA52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GULP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6326E0-30FD-4386-B5D1-D6C2F3B01DD9}"/>
              </a:ext>
            </a:extLst>
          </p:cNvPr>
          <p:cNvSpPr/>
          <p:nvPr/>
        </p:nvSpPr>
        <p:spPr>
          <a:xfrm>
            <a:off x="1227296" y="3376797"/>
            <a:ext cx="3780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Yeoman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E950B9-F617-47C5-825F-30316781F4DC}"/>
              </a:ext>
            </a:extLst>
          </p:cNvPr>
          <p:cNvSpPr/>
          <p:nvPr/>
        </p:nvSpPr>
        <p:spPr>
          <a:xfrm>
            <a:off x="1231834" y="3926014"/>
            <a:ext cx="3780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4472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Typescript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DEEFBD-71AD-417A-8E0A-667EBA0441E4}"/>
              </a:ext>
            </a:extLst>
          </p:cNvPr>
          <p:cNvSpPr/>
          <p:nvPr/>
        </p:nvSpPr>
        <p:spPr>
          <a:xfrm>
            <a:off x="1194706" y="4494913"/>
            <a:ext cx="3780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A21F5B-24FF-47AE-8927-154FF8BC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3D9B75-C9C4-4B53-BB95-9E270A289720}"/>
              </a:ext>
            </a:extLst>
          </p:cNvPr>
          <p:cNvSpPr/>
          <p:nvPr/>
        </p:nvSpPr>
        <p:spPr>
          <a:xfrm>
            <a:off x="1231834" y="5196782"/>
            <a:ext cx="3780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6363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Line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D45F0C-7429-4711-B97A-0756E95011D9}"/>
              </a:ext>
            </a:extLst>
          </p:cNvPr>
          <p:cNvSpPr/>
          <p:nvPr/>
        </p:nvSpPr>
        <p:spPr>
          <a:xfrm>
            <a:off x="7060244" y="2604566"/>
            <a:ext cx="3780000" cy="72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latin typeface="Segoe UI" panose="020B0502040204020203" pitchFamily="34" charset="0"/>
                <a:cs typeface="Segoe UI" panose="020B0502040204020203" pitchFamily="34" charset="0"/>
              </a:rPr>
              <a:t>Web Parts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48D6B4-8B61-4CD2-8CB2-3561BD686BB3}"/>
              </a:ext>
            </a:extLst>
          </p:cNvPr>
          <p:cNvSpPr/>
          <p:nvPr/>
        </p:nvSpPr>
        <p:spPr>
          <a:xfrm>
            <a:off x="7060244" y="4107491"/>
            <a:ext cx="3780000" cy="72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latin typeface="Segoe UI" panose="020B0502040204020203" pitchFamily="34" charset="0"/>
                <a:cs typeface="Segoe UI" panose="020B0502040204020203" pitchFamily="34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2601731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7A3225C-2AB4-4699-8EF8-C8DE73570BBB}"/>
              </a:ext>
            </a:extLst>
          </p:cNvPr>
          <p:cNvGrpSpPr/>
          <p:nvPr/>
        </p:nvGrpSpPr>
        <p:grpSpPr>
          <a:xfrm>
            <a:off x="882" y="-1"/>
            <a:ext cx="12434711" cy="6994525"/>
            <a:chOff x="0" y="0"/>
            <a:chExt cx="12192000" cy="68580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98860B1-421A-4752-A791-8998897BC13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85A9727-356E-4E3C-B77F-F8E771969F57}"/>
                  </a:ext>
                </a:extLst>
              </p:cNvPr>
              <p:cNvSpPr/>
              <p:nvPr/>
            </p:nvSpPr>
            <p:spPr bwMode="auto">
              <a:xfrm>
                <a:off x="293688" y="292100"/>
                <a:ext cx="686025" cy="6860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E12FD7CD-5911-4563-9C40-0F9B90D20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56" t="5354" r="-9797" b="17409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C0E3A2-D735-4471-BA8B-E5E25202C83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FFFFFF">
                    <a:alpha val="31000"/>
                  </a:srgbClr>
                </a:gs>
                <a:gs pos="72000">
                  <a:srgbClr val="FFFFFF"/>
                </a:gs>
              </a:gsLst>
              <a:lin ang="21594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5292C0F-BB3B-428D-A60E-FF67478F13D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1000">
                  <a:srgbClr val="FFFFFF">
                    <a:alpha val="0"/>
                  </a:srgbClr>
                </a:gs>
                <a:gs pos="87000">
                  <a:srgbClr val="FFFFFF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BACC7E-6120-4308-B30B-002CC64E84C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8000">
                  <a:srgbClr val="FFFFFF">
                    <a:alpha val="0"/>
                  </a:srgbClr>
                </a:gs>
                <a:gs pos="53000">
                  <a:srgbClr val="FFFFFF"/>
                </a:gs>
              </a:gsLst>
              <a:lin ang="19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30ECF0-A5EE-4FBF-9F27-5BD1CCA18892}"/>
              </a:ext>
            </a:extLst>
          </p:cNvPr>
          <p:cNvGrpSpPr/>
          <p:nvPr/>
        </p:nvGrpSpPr>
        <p:grpSpPr>
          <a:xfrm>
            <a:off x="8376115" y="2984462"/>
            <a:ext cx="1457293" cy="1352540"/>
            <a:chOff x="3294798" y="728277"/>
            <a:chExt cx="5442391" cy="5051185"/>
          </a:xfrm>
          <a:noFill/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C92A176-1123-43C1-B08B-12D22E05F62B}"/>
                </a:ext>
              </a:extLst>
            </p:cNvPr>
            <p:cNvGrpSpPr/>
            <p:nvPr/>
          </p:nvGrpSpPr>
          <p:grpSpPr>
            <a:xfrm>
              <a:off x="3294798" y="3142688"/>
              <a:ext cx="498403" cy="498402"/>
              <a:chOff x="13621735" y="1943807"/>
              <a:chExt cx="563360" cy="563360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17C4BE1-106D-4903-B43A-3B3B1C400522}"/>
                  </a:ext>
                </a:extLst>
              </p:cNvPr>
              <p:cNvSpPr/>
              <p:nvPr/>
            </p:nvSpPr>
            <p:spPr bwMode="auto">
              <a:xfrm>
                <a:off x="13621735" y="1943807"/>
                <a:ext cx="563360" cy="563360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id="{C4F25B00-BA40-40E7-B509-9BACCF36B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32036" y="2106523"/>
                <a:ext cx="142757" cy="23792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FC7B121-A8C4-4806-957C-8EA89A05200F}"/>
                </a:ext>
              </a:extLst>
            </p:cNvPr>
            <p:cNvGrpSpPr/>
            <p:nvPr/>
          </p:nvGrpSpPr>
          <p:grpSpPr>
            <a:xfrm>
              <a:off x="7588764" y="5147407"/>
              <a:ext cx="397084" cy="397084"/>
              <a:chOff x="13928921" y="5641579"/>
              <a:chExt cx="696017" cy="696017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8BD54AD1-E7D3-4D06-B4D1-EE7FD6896CEF}"/>
                  </a:ext>
                </a:extLst>
              </p:cNvPr>
              <p:cNvSpPr/>
              <p:nvPr/>
            </p:nvSpPr>
            <p:spPr bwMode="auto">
              <a:xfrm>
                <a:off x="13928921" y="5641579"/>
                <a:ext cx="696017" cy="69601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3165F003-989E-409D-AFE4-AFE50FA00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041" y="5862043"/>
                <a:ext cx="347776" cy="255088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90FA582-DBED-46BF-93A1-8029641FA2AE}"/>
                </a:ext>
              </a:extLst>
            </p:cNvPr>
            <p:cNvGrpSpPr/>
            <p:nvPr/>
          </p:nvGrpSpPr>
          <p:grpSpPr>
            <a:xfrm>
              <a:off x="7192179" y="976888"/>
              <a:ext cx="493832" cy="493832"/>
              <a:chOff x="13203360" y="3110330"/>
              <a:chExt cx="696132" cy="696132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BE70D720-7D64-41CB-9A39-F5295EFBBE8A}"/>
                  </a:ext>
                </a:extLst>
              </p:cNvPr>
              <p:cNvSpPr/>
              <p:nvPr/>
            </p:nvSpPr>
            <p:spPr bwMode="auto">
              <a:xfrm>
                <a:off x="13203360" y="3110330"/>
                <a:ext cx="696132" cy="69613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grpSp>
            <p:nvGrpSpPr>
              <p:cNvPr id="231" name="Group 326">
                <a:extLst>
                  <a:ext uri="{FF2B5EF4-FFF2-40B4-BE49-F238E27FC236}">
                    <a16:creationId xmlns:a16="http://schemas.microsoft.com/office/drawing/2014/main" id="{A00E6051-255F-4E01-A1F2-0E6E78828A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342189" y="3327841"/>
                <a:ext cx="443136" cy="263812"/>
                <a:chOff x="6817" y="2557"/>
                <a:chExt cx="257" cy="153"/>
              </a:xfrm>
              <a:grpFill/>
            </p:grpSpPr>
            <p:sp>
              <p:nvSpPr>
                <p:cNvPr id="232" name="Rectangle 327">
                  <a:extLst>
                    <a:ext uri="{FF2B5EF4-FFF2-40B4-BE49-F238E27FC236}">
                      <a16:creationId xmlns:a16="http://schemas.microsoft.com/office/drawing/2014/main" id="{3D65B537-DBB4-42FA-87A2-536C26615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0" y="2557"/>
                  <a:ext cx="169" cy="107"/>
                </a:xfrm>
                <a:prstGeom prst="rect">
                  <a:avLst/>
                </a:pr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Freeform 328">
                  <a:extLst>
                    <a:ext uri="{FF2B5EF4-FFF2-40B4-BE49-F238E27FC236}">
                      <a16:creationId xmlns:a16="http://schemas.microsoft.com/office/drawing/2014/main" id="{53EA4D7F-5B3B-4BB7-B0C7-5AD2F609C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" y="2664"/>
                  <a:ext cx="257" cy="46"/>
                </a:xfrm>
                <a:custGeom>
                  <a:avLst/>
                  <a:gdLst>
                    <a:gd name="T0" fmla="*/ 212 w 257"/>
                    <a:gd name="T1" fmla="*/ 1 h 46"/>
                    <a:gd name="T2" fmla="*/ 257 w 257"/>
                    <a:gd name="T3" fmla="*/ 46 h 46"/>
                    <a:gd name="T4" fmla="*/ 0 w 257"/>
                    <a:gd name="T5" fmla="*/ 46 h 46"/>
                    <a:gd name="T6" fmla="*/ 47 w 257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46">
                      <a:moveTo>
                        <a:pt x="212" y="1"/>
                      </a:moveTo>
                      <a:lnTo>
                        <a:pt x="257" y="46"/>
                      </a:lnTo>
                      <a:lnTo>
                        <a:pt x="0" y="46"/>
                      </a:lnTo>
                      <a:lnTo>
                        <a:pt x="47" y="0"/>
                      </a:lnTo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DFD04F1-080C-4F3F-A712-F9C0646809AB}"/>
                </a:ext>
              </a:extLst>
            </p:cNvPr>
            <p:cNvGrpSpPr/>
            <p:nvPr/>
          </p:nvGrpSpPr>
          <p:grpSpPr>
            <a:xfrm>
              <a:off x="3825501" y="4640266"/>
              <a:ext cx="498403" cy="498402"/>
              <a:chOff x="3031579" y="3111346"/>
              <a:chExt cx="498403" cy="498402"/>
            </a:xfrm>
            <a:grpFill/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D330C21-E128-4D92-9607-57100D12147A}"/>
                  </a:ext>
                </a:extLst>
              </p:cNvPr>
              <p:cNvSpPr/>
              <p:nvPr/>
            </p:nvSpPr>
            <p:spPr bwMode="auto">
              <a:xfrm>
                <a:off x="3031579" y="3111346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9" name="browser">
                <a:extLst>
                  <a:ext uri="{FF2B5EF4-FFF2-40B4-BE49-F238E27FC236}">
                    <a16:creationId xmlns:a16="http://schemas.microsoft.com/office/drawing/2014/main" id="{AD66A4EA-980B-4ECE-A682-D9040DF1B0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62137" y="3258573"/>
                <a:ext cx="237286" cy="203948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1201C1-0EBF-4E6C-985B-81CDEE8C5C91}"/>
                </a:ext>
              </a:extLst>
            </p:cNvPr>
            <p:cNvGrpSpPr/>
            <p:nvPr/>
          </p:nvGrpSpPr>
          <p:grpSpPr>
            <a:xfrm>
              <a:off x="8321799" y="3810958"/>
              <a:ext cx="415390" cy="415388"/>
              <a:chOff x="8434940" y="4202643"/>
              <a:chExt cx="498403" cy="498402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935F0C8-B97B-461F-B5D0-6BB2B3C25E03}"/>
                  </a:ext>
                </a:extLst>
              </p:cNvPr>
              <p:cNvSpPr/>
              <p:nvPr/>
            </p:nvSpPr>
            <p:spPr bwMode="auto">
              <a:xfrm>
                <a:off x="8434940" y="4202643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7" name="browser_4">
                <a:extLst>
                  <a:ext uri="{FF2B5EF4-FFF2-40B4-BE49-F238E27FC236}">
                    <a16:creationId xmlns:a16="http://schemas.microsoft.com/office/drawing/2014/main" id="{F794ACEA-4595-44BD-8F7F-4A4B8068A3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63047" y="4362127"/>
                <a:ext cx="242188" cy="179435"/>
              </a:xfrm>
              <a:custGeom>
                <a:avLst/>
                <a:gdLst>
                  <a:gd name="T0" fmla="*/ 33 w 247"/>
                  <a:gd name="T1" fmla="*/ 100 h 183"/>
                  <a:gd name="T2" fmla="*/ 131 w 247"/>
                  <a:gd name="T3" fmla="*/ 100 h 183"/>
                  <a:gd name="T4" fmla="*/ 33 w 247"/>
                  <a:gd name="T5" fmla="*/ 150 h 183"/>
                  <a:gd name="T6" fmla="*/ 131 w 247"/>
                  <a:gd name="T7" fmla="*/ 150 h 183"/>
                  <a:gd name="T8" fmla="*/ 215 w 247"/>
                  <a:gd name="T9" fmla="*/ 124 h 183"/>
                  <a:gd name="T10" fmla="*/ 215 w 247"/>
                  <a:gd name="T11" fmla="*/ 100 h 183"/>
                  <a:gd name="T12" fmla="*/ 165 w 247"/>
                  <a:gd name="T13" fmla="*/ 100 h 183"/>
                  <a:gd name="T14" fmla="*/ 165 w 247"/>
                  <a:gd name="T15" fmla="*/ 150 h 183"/>
                  <a:gd name="T16" fmla="*/ 215 w 247"/>
                  <a:gd name="T17" fmla="*/ 150 h 183"/>
                  <a:gd name="T18" fmla="*/ 215 w 247"/>
                  <a:gd name="T19" fmla="*/ 124 h 183"/>
                  <a:gd name="T20" fmla="*/ 215 w 247"/>
                  <a:gd name="T21" fmla="*/ 50 h 183"/>
                  <a:gd name="T22" fmla="*/ 215 w 247"/>
                  <a:gd name="T23" fmla="*/ 33 h 183"/>
                  <a:gd name="T24" fmla="*/ 33 w 247"/>
                  <a:gd name="T25" fmla="*/ 33 h 183"/>
                  <a:gd name="T26" fmla="*/ 33 w 247"/>
                  <a:gd name="T27" fmla="*/ 68 h 183"/>
                  <a:gd name="T28" fmla="*/ 215 w 247"/>
                  <a:gd name="T29" fmla="*/ 68 h 183"/>
                  <a:gd name="T30" fmla="*/ 215 w 247"/>
                  <a:gd name="T31" fmla="*/ 50 h 183"/>
                  <a:gd name="T32" fmla="*/ 247 w 247"/>
                  <a:gd name="T33" fmla="*/ 92 h 183"/>
                  <a:gd name="T34" fmla="*/ 247 w 247"/>
                  <a:gd name="T35" fmla="*/ 0 h 183"/>
                  <a:gd name="T36" fmla="*/ 0 w 247"/>
                  <a:gd name="T37" fmla="*/ 0 h 183"/>
                  <a:gd name="T38" fmla="*/ 0 w 247"/>
                  <a:gd name="T39" fmla="*/ 183 h 183"/>
                  <a:gd name="T40" fmla="*/ 247 w 247"/>
                  <a:gd name="T41" fmla="*/ 183 h 183"/>
                  <a:gd name="T42" fmla="*/ 247 w 247"/>
                  <a:gd name="T43" fmla="*/ 9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" h="183">
                    <a:moveTo>
                      <a:pt x="33" y="100"/>
                    </a:moveTo>
                    <a:lnTo>
                      <a:pt x="131" y="100"/>
                    </a:lnTo>
                    <a:moveTo>
                      <a:pt x="33" y="150"/>
                    </a:moveTo>
                    <a:lnTo>
                      <a:pt x="131" y="150"/>
                    </a:lnTo>
                    <a:moveTo>
                      <a:pt x="215" y="124"/>
                    </a:moveTo>
                    <a:lnTo>
                      <a:pt x="215" y="100"/>
                    </a:lnTo>
                    <a:lnTo>
                      <a:pt x="165" y="100"/>
                    </a:lnTo>
                    <a:lnTo>
                      <a:pt x="165" y="150"/>
                    </a:lnTo>
                    <a:lnTo>
                      <a:pt x="215" y="150"/>
                    </a:lnTo>
                    <a:lnTo>
                      <a:pt x="215" y="124"/>
                    </a:lnTo>
                    <a:moveTo>
                      <a:pt x="215" y="50"/>
                    </a:moveTo>
                    <a:lnTo>
                      <a:pt x="215" y="33"/>
                    </a:lnTo>
                    <a:lnTo>
                      <a:pt x="33" y="33"/>
                    </a:lnTo>
                    <a:lnTo>
                      <a:pt x="33" y="68"/>
                    </a:lnTo>
                    <a:lnTo>
                      <a:pt x="215" y="68"/>
                    </a:lnTo>
                    <a:lnTo>
                      <a:pt x="215" y="50"/>
                    </a:lnTo>
                    <a:moveTo>
                      <a:pt x="247" y="92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247" y="183"/>
                    </a:lnTo>
                    <a:lnTo>
                      <a:pt x="247" y="92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10E82AE-8872-4022-9E77-18EC228A94F1}"/>
                </a:ext>
              </a:extLst>
            </p:cNvPr>
            <p:cNvGrpSpPr/>
            <p:nvPr/>
          </p:nvGrpSpPr>
          <p:grpSpPr>
            <a:xfrm>
              <a:off x="4345970" y="1093077"/>
              <a:ext cx="430322" cy="430320"/>
              <a:chOff x="8682536" y="1611842"/>
              <a:chExt cx="498403" cy="498402"/>
            </a:xfrm>
            <a:grpFill/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8FCD584-9C02-402F-B945-D9F21703EC19}"/>
                  </a:ext>
                </a:extLst>
              </p:cNvPr>
              <p:cNvSpPr/>
              <p:nvPr/>
            </p:nvSpPr>
            <p:spPr bwMode="auto">
              <a:xfrm>
                <a:off x="8682536" y="1611842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5" name="professional services">
                <a:extLst>
                  <a:ext uri="{FF2B5EF4-FFF2-40B4-BE49-F238E27FC236}">
                    <a16:creationId xmlns:a16="http://schemas.microsoft.com/office/drawing/2014/main" id="{3E28C73B-ADD8-4A59-A3B1-AABBDFF72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7513" y="1760401"/>
                <a:ext cx="228461" cy="201284"/>
              </a:xfrm>
              <a:custGeom>
                <a:avLst/>
                <a:gdLst>
                  <a:gd name="T0" fmla="*/ 0 w 269"/>
                  <a:gd name="T1" fmla="*/ 192 h 237"/>
                  <a:gd name="T2" fmla="*/ 269 w 269"/>
                  <a:gd name="T3" fmla="*/ 192 h 237"/>
                  <a:gd name="T4" fmla="*/ 65 w 269"/>
                  <a:gd name="T5" fmla="*/ 109 h 237"/>
                  <a:gd name="T6" fmla="*/ 65 w 269"/>
                  <a:gd name="T7" fmla="*/ 154 h 237"/>
                  <a:gd name="T8" fmla="*/ 225 w 269"/>
                  <a:gd name="T9" fmla="*/ 154 h 237"/>
                  <a:gd name="T10" fmla="*/ 225 w 269"/>
                  <a:gd name="T11" fmla="*/ 70 h 237"/>
                  <a:gd name="T12" fmla="*/ 141 w 269"/>
                  <a:gd name="T13" fmla="*/ 70 h 237"/>
                  <a:gd name="T14" fmla="*/ 141 w 269"/>
                  <a:gd name="T15" fmla="*/ 109 h 237"/>
                  <a:gd name="T16" fmla="*/ 141 w 269"/>
                  <a:gd name="T17" fmla="*/ 109 h 237"/>
                  <a:gd name="T18" fmla="*/ 141 w 269"/>
                  <a:gd name="T19" fmla="*/ 39 h 237"/>
                  <a:gd name="T20" fmla="*/ 38 w 269"/>
                  <a:gd name="T21" fmla="*/ 39 h 237"/>
                  <a:gd name="T22" fmla="*/ 38 w 269"/>
                  <a:gd name="T23" fmla="*/ 109 h 237"/>
                  <a:gd name="T24" fmla="*/ 60 w 269"/>
                  <a:gd name="T25" fmla="*/ 109 h 237"/>
                  <a:gd name="T26" fmla="*/ 141 w 269"/>
                  <a:gd name="T27" fmla="*/ 109 h 237"/>
                  <a:gd name="T28" fmla="*/ 141 w 269"/>
                  <a:gd name="T29" fmla="*/ 109 h 237"/>
                  <a:gd name="T30" fmla="*/ 0 w 269"/>
                  <a:gd name="T31" fmla="*/ 0 h 237"/>
                  <a:gd name="T32" fmla="*/ 0 w 269"/>
                  <a:gd name="T33" fmla="*/ 237 h 237"/>
                  <a:gd name="T34" fmla="*/ 269 w 269"/>
                  <a:gd name="T35" fmla="*/ 237 h 237"/>
                  <a:gd name="T36" fmla="*/ 269 w 269"/>
                  <a:gd name="T37" fmla="*/ 0 h 237"/>
                  <a:gd name="T38" fmla="*/ 0 w 269"/>
                  <a:gd name="T39" fmla="*/ 0 h 237"/>
                  <a:gd name="T40" fmla="*/ 0 w 269"/>
                  <a:gd name="T4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9" h="237">
                    <a:moveTo>
                      <a:pt x="0" y="192"/>
                    </a:moveTo>
                    <a:lnTo>
                      <a:pt x="269" y="192"/>
                    </a:lnTo>
                    <a:moveTo>
                      <a:pt x="65" y="109"/>
                    </a:moveTo>
                    <a:lnTo>
                      <a:pt x="65" y="154"/>
                    </a:lnTo>
                    <a:lnTo>
                      <a:pt x="225" y="154"/>
                    </a:lnTo>
                    <a:lnTo>
                      <a:pt x="225" y="70"/>
                    </a:lnTo>
                    <a:lnTo>
                      <a:pt x="141" y="70"/>
                    </a:lnTo>
                    <a:moveTo>
                      <a:pt x="141" y="109"/>
                    </a:moveTo>
                    <a:lnTo>
                      <a:pt x="141" y="109"/>
                    </a:lnTo>
                    <a:lnTo>
                      <a:pt x="141" y="39"/>
                    </a:lnTo>
                    <a:lnTo>
                      <a:pt x="38" y="39"/>
                    </a:lnTo>
                    <a:lnTo>
                      <a:pt x="38" y="109"/>
                    </a:lnTo>
                    <a:lnTo>
                      <a:pt x="60" y="109"/>
                    </a:lnTo>
                    <a:lnTo>
                      <a:pt x="141" y="109"/>
                    </a:lnTo>
                    <a:lnTo>
                      <a:pt x="141" y="109"/>
                    </a:lnTo>
                    <a:moveTo>
                      <a:pt x="0" y="0"/>
                    </a:moveTo>
                    <a:lnTo>
                      <a:pt x="0" y="237"/>
                    </a:lnTo>
                    <a:lnTo>
                      <a:pt x="269" y="237"/>
                    </a:lnTo>
                    <a:lnTo>
                      <a:pt x="26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1E7FC5-EE19-4844-B53C-A7B9A6ECDC55}"/>
                </a:ext>
              </a:extLst>
            </p:cNvPr>
            <p:cNvSpPr/>
            <p:nvPr/>
          </p:nvSpPr>
          <p:spPr bwMode="auto">
            <a:xfrm>
              <a:off x="5528241" y="72827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9A3AEC7-6870-40B1-9B95-6450CFC3A42D}"/>
                </a:ext>
              </a:extLst>
            </p:cNvPr>
            <p:cNvSpPr/>
            <p:nvPr/>
          </p:nvSpPr>
          <p:spPr bwMode="auto">
            <a:xfrm>
              <a:off x="4894115" y="5651434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515B5D-C9FB-4BFE-B4D8-67011198BBBA}"/>
                </a:ext>
              </a:extLst>
            </p:cNvPr>
            <p:cNvSpPr/>
            <p:nvPr/>
          </p:nvSpPr>
          <p:spPr bwMode="auto">
            <a:xfrm>
              <a:off x="8500083" y="259183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DA6AE1-D875-4ACC-824A-57118F01D145}"/>
                </a:ext>
              </a:extLst>
            </p:cNvPr>
            <p:cNvCxnSpPr>
              <a:cxnSpLocks/>
              <a:stCxn id="224" idx="3"/>
              <a:endCxn id="236" idx="0"/>
            </p:cNvCxnSpPr>
            <p:nvPr/>
          </p:nvCxnSpPr>
          <p:spPr>
            <a:xfrm flipH="1">
              <a:off x="3543999" y="1460379"/>
              <a:ext cx="864987" cy="16823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7AFCDD-EE3E-41D4-8B0A-CA876AAA14F3}"/>
                </a:ext>
              </a:extLst>
            </p:cNvPr>
            <p:cNvCxnSpPr>
              <a:cxnSpLocks/>
              <a:stCxn id="236" idx="4"/>
              <a:endCxn id="228" idx="1"/>
            </p:cNvCxnSpPr>
            <p:nvPr/>
          </p:nvCxnSpPr>
          <p:spPr>
            <a:xfrm>
              <a:off x="3544000" y="3641090"/>
              <a:ext cx="354490" cy="107216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D8CF9C-D836-4AFD-8E37-DBD10D9C8711}"/>
                </a:ext>
              </a:extLst>
            </p:cNvPr>
            <p:cNvCxnSpPr>
              <a:cxnSpLocks/>
              <a:stCxn id="224" idx="7"/>
              <a:endCxn id="182" idx="3"/>
            </p:cNvCxnSpPr>
            <p:nvPr/>
          </p:nvCxnSpPr>
          <p:spPr>
            <a:xfrm flipV="1">
              <a:off x="4713269" y="837555"/>
              <a:ext cx="833722" cy="31854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458604-0797-4C55-9FCA-306BBACD1BDF}"/>
                </a:ext>
              </a:extLst>
            </p:cNvPr>
            <p:cNvCxnSpPr>
              <a:cxnSpLocks/>
              <a:stCxn id="224" idx="7"/>
              <a:endCxn id="230" idx="2"/>
            </p:cNvCxnSpPr>
            <p:nvPr/>
          </p:nvCxnSpPr>
          <p:spPr>
            <a:xfrm>
              <a:off x="4713269" y="1156096"/>
              <a:ext cx="2478910" cy="677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9A587B-4020-4A25-83FD-AE75AA7571E9}"/>
                </a:ext>
              </a:extLst>
            </p:cNvPr>
            <p:cNvCxnSpPr>
              <a:cxnSpLocks/>
              <a:stCxn id="230" idx="5"/>
              <a:endCxn id="188" idx="1"/>
            </p:cNvCxnSpPr>
            <p:nvPr/>
          </p:nvCxnSpPr>
          <p:spPr>
            <a:xfrm>
              <a:off x="7613691" y="1398400"/>
              <a:ext cx="905141" cy="12121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B634104-51A9-4424-BA2E-A22395FA837B}"/>
                </a:ext>
              </a:extLst>
            </p:cNvPr>
            <p:cNvCxnSpPr>
              <a:cxnSpLocks/>
              <a:stCxn id="226" idx="0"/>
              <a:endCxn id="188" idx="4"/>
            </p:cNvCxnSpPr>
            <p:nvPr/>
          </p:nvCxnSpPr>
          <p:spPr>
            <a:xfrm flipV="1">
              <a:off x="8529494" y="2719865"/>
              <a:ext cx="34603" cy="109109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8C7720F-FEDF-4857-B7A4-30FB33DCCBB6}"/>
                </a:ext>
              </a:extLst>
            </p:cNvPr>
            <p:cNvCxnSpPr>
              <a:cxnSpLocks/>
              <a:stCxn id="226" idx="4"/>
              <a:endCxn id="234" idx="7"/>
            </p:cNvCxnSpPr>
            <p:nvPr/>
          </p:nvCxnSpPr>
          <p:spPr>
            <a:xfrm flipH="1">
              <a:off x="7927696" y="4226346"/>
              <a:ext cx="601798" cy="97921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A1FFBF-8643-4714-9DF4-D643474138E9}"/>
                </a:ext>
              </a:extLst>
            </p:cNvPr>
            <p:cNvCxnSpPr>
              <a:cxnSpLocks/>
              <a:stCxn id="234" idx="3"/>
              <a:endCxn id="184" idx="6"/>
            </p:cNvCxnSpPr>
            <p:nvPr/>
          </p:nvCxnSpPr>
          <p:spPr>
            <a:xfrm flipH="1">
              <a:off x="5022143" y="5486339"/>
              <a:ext cx="2624773" cy="2291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4D83B0C-8864-4AB1-B6CA-563A70F446FE}"/>
                </a:ext>
              </a:extLst>
            </p:cNvPr>
            <p:cNvCxnSpPr>
              <a:cxnSpLocks/>
              <a:stCxn id="228" idx="4"/>
              <a:endCxn id="184" idx="2"/>
            </p:cNvCxnSpPr>
            <p:nvPr/>
          </p:nvCxnSpPr>
          <p:spPr>
            <a:xfrm>
              <a:off x="4074703" y="5138668"/>
              <a:ext cx="819412" cy="5767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F5F1D9D-794B-4DC5-AD76-A2F01EAA45AC}"/>
                </a:ext>
              </a:extLst>
            </p:cNvPr>
            <p:cNvCxnSpPr>
              <a:cxnSpLocks/>
              <a:stCxn id="224" idx="4"/>
              <a:endCxn id="228" idx="0"/>
            </p:cNvCxnSpPr>
            <p:nvPr/>
          </p:nvCxnSpPr>
          <p:spPr>
            <a:xfrm flipH="1">
              <a:off x="4074702" y="1523397"/>
              <a:ext cx="486425" cy="311686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12FB97C-BA3C-4FDF-997C-D409AECFDBFD}"/>
                </a:ext>
              </a:extLst>
            </p:cNvPr>
            <p:cNvCxnSpPr>
              <a:cxnSpLocks/>
              <a:stCxn id="224" idx="5"/>
              <a:endCxn id="184" idx="1"/>
            </p:cNvCxnSpPr>
            <p:nvPr/>
          </p:nvCxnSpPr>
          <p:spPr>
            <a:xfrm>
              <a:off x="4713269" y="1460379"/>
              <a:ext cx="199596" cy="420980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F4ECFB-D50A-44A7-8DAF-1D2E650E8E65}"/>
                </a:ext>
              </a:extLst>
            </p:cNvPr>
            <p:cNvCxnSpPr>
              <a:cxnSpLocks/>
              <a:endCxn id="236" idx="5"/>
            </p:cNvCxnSpPr>
            <p:nvPr/>
          </p:nvCxnSpPr>
          <p:spPr>
            <a:xfrm flipH="1" flipV="1">
              <a:off x="3720212" y="3568100"/>
              <a:ext cx="1157619" cy="209822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7A568A8-BB46-4157-8186-440BD5C0D646}"/>
                </a:ext>
              </a:extLst>
            </p:cNvPr>
            <p:cNvCxnSpPr>
              <a:cxnSpLocks/>
              <a:stCxn id="234" idx="2"/>
              <a:endCxn id="236" idx="6"/>
            </p:cNvCxnSpPr>
            <p:nvPr/>
          </p:nvCxnSpPr>
          <p:spPr>
            <a:xfrm flipH="1" flipV="1">
              <a:off x="3793201" y="3391889"/>
              <a:ext cx="3795563" cy="195406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DD3CB2-C7AE-4752-AF5C-073836781733}"/>
                </a:ext>
              </a:extLst>
            </p:cNvPr>
            <p:cNvCxnSpPr>
              <a:cxnSpLocks/>
              <a:stCxn id="226" idx="2"/>
              <a:endCxn id="236" idx="7"/>
            </p:cNvCxnSpPr>
            <p:nvPr/>
          </p:nvCxnSpPr>
          <p:spPr>
            <a:xfrm flipH="1" flipV="1">
              <a:off x="3720212" y="3215677"/>
              <a:ext cx="4601588" cy="80297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9F5BC24-8E3F-4CA3-8083-68DD50A78D73}"/>
                </a:ext>
              </a:extLst>
            </p:cNvPr>
            <p:cNvCxnSpPr>
              <a:cxnSpLocks/>
              <a:stCxn id="230" idx="3"/>
              <a:endCxn id="236" idx="7"/>
            </p:cNvCxnSpPr>
            <p:nvPr/>
          </p:nvCxnSpPr>
          <p:spPr>
            <a:xfrm flipH="1">
              <a:off x="3720212" y="1398401"/>
              <a:ext cx="3544287" cy="181727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EE50D93-A60F-4CEA-ACB7-4F79EA092098}"/>
                </a:ext>
              </a:extLst>
            </p:cNvPr>
            <p:cNvCxnSpPr>
              <a:cxnSpLocks/>
              <a:stCxn id="230" idx="4"/>
              <a:endCxn id="226" idx="1"/>
            </p:cNvCxnSpPr>
            <p:nvPr/>
          </p:nvCxnSpPr>
          <p:spPr>
            <a:xfrm>
              <a:off x="7439095" y="1470720"/>
              <a:ext cx="943537" cy="2401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945ABFE-33C1-4A50-AB58-C6A4306C9816}"/>
                </a:ext>
              </a:extLst>
            </p:cNvPr>
            <p:cNvCxnSpPr>
              <a:cxnSpLocks/>
              <a:stCxn id="188" idx="1"/>
              <a:endCxn id="224" idx="6"/>
            </p:cNvCxnSpPr>
            <p:nvPr/>
          </p:nvCxnSpPr>
          <p:spPr>
            <a:xfrm flipH="1" flipV="1">
              <a:off x="4776288" y="1308238"/>
              <a:ext cx="3742545" cy="13023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1E5969-DC7B-4670-A484-AE15F638BED6}"/>
                </a:ext>
              </a:extLst>
            </p:cNvPr>
            <p:cNvCxnSpPr>
              <a:cxnSpLocks/>
              <a:stCxn id="234" idx="0"/>
              <a:endCxn id="230" idx="4"/>
            </p:cNvCxnSpPr>
            <p:nvPr/>
          </p:nvCxnSpPr>
          <p:spPr>
            <a:xfrm flipH="1" flipV="1">
              <a:off x="7439095" y="1470720"/>
              <a:ext cx="348212" cy="367668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66C77C-DC1E-436D-BF12-AF05B926535A}"/>
                </a:ext>
              </a:extLst>
            </p:cNvPr>
            <p:cNvCxnSpPr>
              <a:cxnSpLocks/>
              <a:stCxn id="234" idx="1"/>
              <a:endCxn id="224" idx="5"/>
            </p:cNvCxnSpPr>
            <p:nvPr/>
          </p:nvCxnSpPr>
          <p:spPr>
            <a:xfrm flipH="1" flipV="1">
              <a:off x="4713269" y="1460379"/>
              <a:ext cx="2933647" cy="37451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FBCDF80-9658-47E8-AB9D-BBACE066BEBB}"/>
              </a:ext>
            </a:extLst>
          </p:cNvPr>
          <p:cNvGrpSpPr/>
          <p:nvPr/>
        </p:nvGrpSpPr>
        <p:grpSpPr>
          <a:xfrm>
            <a:off x="8630844" y="3193385"/>
            <a:ext cx="941431" cy="1022141"/>
            <a:chOff x="4186365" y="1448904"/>
            <a:chExt cx="3634620" cy="3946225"/>
          </a:xfrm>
          <a:noFill/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D88E0A5-056A-4573-82E7-8654E0D41F52}"/>
                </a:ext>
              </a:extLst>
            </p:cNvPr>
            <p:cNvGrpSpPr/>
            <p:nvPr/>
          </p:nvGrpSpPr>
          <p:grpSpPr>
            <a:xfrm>
              <a:off x="5490775" y="4405535"/>
              <a:ext cx="363171" cy="363169"/>
              <a:chOff x="12338847" y="3736105"/>
              <a:chExt cx="410503" cy="410501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D584F4F-6C3D-4FBA-B4C5-425BE95978DC}"/>
                  </a:ext>
                </a:extLst>
              </p:cNvPr>
              <p:cNvSpPr/>
              <p:nvPr/>
            </p:nvSpPr>
            <p:spPr bwMode="auto">
              <a:xfrm>
                <a:off x="12338847" y="3736105"/>
                <a:ext cx="410503" cy="410501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8" name="directory_2">
                <a:extLst>
                  <a:ext uri="{FF2B5EF4-FFF2-40B4-BE49-F238E27FC236}">
                    <a16:creationId xmlns:a16="http://schemas.microsoft.com/office/drawing/2014/main" id="{DCF3D5AC-9095-41AF-BC56-2C2587B756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57549" y="3854431"/>
                <a:ext cx="173099" cy="173851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3F98EB1-CD7E-4BA4-ABA1-CED6C0787E7E}"/>
                </a:ext>
              </a:extLst>
            </p:cNvPr>
            <p:cNvGrpSpPr/>
            <p:nvPr/>
          </p:nvGrpSpPr>
          <p:grpSpPr>
            <a:xfrm>
              <a:off x="4909378" y="2039662"/>
              <a:ext cx="363171" cy="363169"/>
              <a:chOff x="4952196" y="1976770"/>
              <a:chExt cx="363171" cy="363169"/>
            </a:xfrm>
            <a:grpFill/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A9156E2-BF5F-4910-A504-10FF0A2B0613}"/>
                  </a:ext>
                </a:extLst>
              </p:cNvPr>
              <p:cNvSpPr/>
              <p:nvPr/>
            </p:nvSpPr>
            <p:spPr bwMode="auto">
              <a:xfrm>
                <a:off x="4952196" y="1976770"/>
                <a:ext cx="363171" cy="363169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6" name="mail">
                <a:extLst>
                  <a:ext uri="{FF2B5EF4-FFF2-40B4-BE49-F238E27FC236}">
                    <a16:creationId xmlns:a16="http://schemas.microsoft.com/office/drawing/2014/main" id="{AE43B815-76B4-497D-83E6-05C3529334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46560" y="2106023"/>
                <a:ext cx="174439" cy="104665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6A58C03-F692-4FCB-BFBF-917680A4B93D}"/>
                </a:ext>
              </a:extLst>
            </p:cNvPr>
            <p:cNvGrpSpPr/>
            <p:nvPr/>
          </p:nvGrpSpPr>
          <p:grpSpPr>
            <a:xfrm>
              <a:off x="4382259" y="3691181"/>
              <a:ext cx="559320" cy="559317"/>
              <a:chOff x="13761047" y="3611693"/>
              <a:chExt cx="632216" cy="632213"/>
            </a:xfrm>
            <a:grpFill/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0633366-D4AA-4D3D-98AA-4240DAD63900}"/>
                  </a:ext>
                </a:extLst>
              </p:cNvPr>
              <p:cNvSpPr/>
              <p:nvPr/>
            </p:nvSpPr>
            <p:spPr bwMode="auto">
              <a:xfrm>
                <a:off x="13761047" y="3611693"/>
                <a:ext cx="632216" cy="632213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4" name="calendar_4">
                <a:extLst>
                  <a:ext uri="{FF2B5EF4-FFF2-40B4-BE49-F238E27FC236}">
                    <a16:creationId xmlns:a16="http://schemas.microsoft.com/office/drawing/2014/main" id="{A0BC0C0B-F749-41B7-A000-30DEF6700B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937413" y="3793787"/>
                <a:ext cx="279483" cy="268026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F9838C5-09D5-40D3-85CD-5812D3E10F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110271" y="4023388"/>
              <a:ext cx="563733" cy="563732"/>
              <a:chOff x="13803529" y="3916500"/>
              <a:chExt cx="745835" cy="745835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539EA560-A60D-40FA-881D-6E5380B6C72F}"/>
                  </a:ext>
                </a:extLst>
              </p:cNvPr>
              <p:cNvSpPr/>
              <p:nvPr/>
            </p:nvSpPr>
            <p:spPr bwMode="auto">
              <a:xfrm>
                <a:off x="13803529" y="3916500"/>
                <a:ext cx="745835" cy="745835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2" name="Freeform 5">
                <a:extLst>
                  <a:ext uri="{FF2B5EF4-FFF2-40B4-BE49-F238E27FC236}">
                    <a16:creationId xmlns:a16="http://schemas.microsoft.com/office/drawing/2014/main" id="{6D35DAF9-762E-4C1A-BD92-AA89B95AC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98036" y="4138595"/>
                <a:ext cx="356822" cy="301644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FB86664-ED0D-4CD7-BAF4-BA31AF029865}"/>
                </a:ext>
              </a:extLst>
            </p:cNvPr>
            <p:cNvGrpSpPr/>
            <p:nvPr/>
          </p:nvGrpSpPr>
          <p:grpSpPr>
            <a:xfrm>
              <a:off x="4186365" y="2753125"/>
              <a:ext cx="468106" cy="468106"/>
              <a:chOff x="3968201" y="2753125"/>
              <a:chExt cx="468106" cy="468106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53B3DF-623B-423E-949F-23ED9B5A8CFB}"/>
                  </a:ext>
                </a:extLst>
              </p:cNvPr>
              <p:cNvSpPr/>
              <p:nvPr/>
            </p:nvSpPr>
            <p:spPr bwMode="auto">
              <a:xfrm>
                <a:off x="3968201" y="2753125"/>
                <a:ext cx="468106" cy="468106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id="{6F461E90-B3A8-4769-B4B6-F345FE709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1735" y="2908395"/>
                <a:ext cx="141025" cy="15757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6A9AEBB-ECEA-46B6-A4E9-C57122ADC917}"/>
                </a:ext>
              </a:extLst>
            </p:cNvPr>
            <p:cNvGrpSpPr/>
            <p:nvPr/>
          </p:nvGrpSpPr>
          <p:grpSpPr>
            <a:xfrm>
              <a:off x="7508941" y="3291702"/>
              <a:ext cx="312044" cy="312044"/>
              <a:chOff x="13200683" y="3102397"/>
              <a:chExt cx="283224" cy="283224"/>
            </a:xfrm>
            <a:grpFill/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D9E69D4-CB92-4DF4-AF7B-C6A91F76503A}"/>
                  </a:ext>
                </a:extLst>
              </p:cNvPr>
              <p:cNvSpPr/>
              <p:nvPr/>
            </p:nvSpPr>
            <p:spPr bwMode="auto">
              <a:xfrm>
                <a:off x="13200683" y="3102397"/>
                <a:ext cx="283224" cy="283224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8" name="bag">
                <a:extLst>
                  <a:ext uri="{FF2B5EF4-FFF2-40B4-BE49-F238E27FC236}">
                    <a16:creationId xmlns:a16="http://schemas.microsoft.com/office/drawing/2014/main" id="{8BD4E105-B70E-4FD1-8E3E-535A4DD992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292075" y="3181615"/>
                <a:ext cx="100441" cy="124789"/>
              </a:xfrm>
              <a:custGeom>
                <a:avLst/>
                <a:gdLst>
                  <a:gd name="T0" fmla="*/ 47 w 275"/>
                  <a:gd name="T1" fmla="*/ 91 h 340"/>
                  <a:gd name="T2" fmla="*/ 47 w 275"/>
                  <a:gd name="T3" fmla="*/ 57 h 340"/>
                  <a:gd name="T4" fmla="*/ 104 w 275"/>
                  <a:gd name="T5" fmla="*/ 0 h 340"/>
                  <a:gd name="T6" fmla="*/ 161 w 275"/>
                  <a:gd name="T7" fmla="*/ 57 h 340"/>
                  <a:gd name="T8" fmla="*/ 161 w 275"/>
                  <a:gd name="T9" fmla="*/ 91 h 340"/>
                  <a:gd name="T10" fmla="*/ 227 w 275"/>
                  <a:gd name="T11" fmla="*/ 91 h 340"/>
                  <a:gd name="T12" fmla="*/ 227 w 275"/>
                  <a:gd name="T13" fmla="*/ 57 h 340"/>
                  <a:gd name="T14" fmla="*/ 170 w 275"/>
                  <a:gd name="T15" fmla="*/ 0 h 340"/>
                  <a:gd name="T16" fmla="*/ 137 w 275"/>
                  <a:gd name="T17" fmla="*/ 11 h 340"/>
                  <a:gd name="T18" fmla="*/ 203 w 275"/>
                  <a:gd name="T19" fmla="*/ 91 h 340"/>
                  <a:gd name="T20" fmla="*/ 202 w 275"/>
                  <a:gd name="T21" fmla="*/ 303 h 340"/>
                  <a:gd name="T22" fmla="*/ 239 w 275"/>
                  <a:gd name="T23" fmla="*/ 340 h 340"/>
                  <a:gd name="T24" fmla="*/ 275 w 275"/>
                  <a:gd name="T25" fmla="*/ 303 h 340"/>
                  <a:gd name="T26" fmla="*/ 275 w 275"/>
                  <a:gd name="T27" fmla="*/ 91 h 340"/>
                  <a:gd name="T28" fmla="*/ 0 w 275"/>
                  <a:gd name="T29" fmla="*/ 91 h 340"/>
                  <a:gd name="T30" fmla="*/ 0 w 275"/>
                  <a:gd name="T31" fmla="*/ 303 h 340"/>
                  <a:gd name="T32" fmla="*/ 37 w 275"/>
                  <a:gd name="T33" fmla="*/ 340 h 340"/>
                  <a:gd name="T34" fmla="*/ 239 w 275"/>
                  <a:gd name="T3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" h="340">
                    <a:moveTo>
                      <a:pt x="47" y="91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26"/>
                      <a:pt x="72" y="0"/>
                      <a:pt x="104" y="0"/>
                    </a:cubicBezTo>
                    <a:cubicBezTo>
                      <a:pt x="135" y="0"/>
                      <a:pt x="161" y="26"/>
                      <a:pt x="161" y="57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227" y="91"/>
                    </a:moveTo>
                    <a:cubicBezTo>
                      <a:pt x="227" y="57"/>
                      <a:pt x="227" y="57"/>
                      <a:pt x="227" y="57"/>
                    </a:cubicBezTo>
                    <a:cubicBezTo>
                      <a:pt x="227" y="26"/>
                      <a:pt x="202" y="0"/>
                      <a:pt x="170" y="0"/>
                    </a:cubicBezTo>
                    <a:cubicBezTo>
                      <a:pt x="159" y="0"/>
                      <a:pt x="146" y="6"/>
                      <a:pt x="137" y="11"/>
                    </a:cubicBezTo>
                    <a:moveTo>
                      <a:pt x="203" y="91"/>
                    </a:move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2" y="323"/>
                      <a:pt x="219" y="340"/>
                      <a:pt x="239" y="340"/>
                    </a:cubicBezTo>
                    <a:cubicBezTo>
                      <a:pt x="259" y="340"/>
                      <a:pt x="275" y="323"/>
                      <a:pt x="275" y="303"/>
                    </a:cubicBezTo>
                    <a:cubicBezTo>
                      <a:pt x="275" y="91"/>
                      <a:pt x="275" y="91"/>
                      <a:pt x="275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23"/>
                      <a:pt x="17" y="340"/>
                      <a:pt x="37" y="340"/>
                    </a:cubicBezTo>
                    <a:cubicBezTo>
                      <a:pt x="239" y="340"/>
                      <a:pt x="239" y="340"/>
                      <a:pt x="239" y="3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B155F6-96A6-4179-9785-6038974D3F98}"/>
                </a:ext>
              </a:extLst>
            </p:cNvPr>
            <p:cNvGrpSpPr/>
            <p:nvPr/>
          </p:nvGrpSpPr>
          <p:grpSpPr>
            <a:xfrm>
              <a:off x="5990336" y="1448904"/>
              <a:ext cx="562085" cy="562085"/>
              <a:chOff x="11261807" y="3805936"/>
              <a:chExt cx="510172" cy="510172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FC4D10F-990C-4A86-BD48-3D03C12A6C23}"/>
                  </a:ext>
                </a:extLst>
              </p:cNvPr>
              <p:cNvSpPr/>
              <p:nvPr/>
            </p:nvSpPr>
            <p:spPr bwMode="auto">
              <a:xfrm>
                <a:off x="11261807" y="3805936"/>
                <a:ext cx="510172" cy="5101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6" name="speech_5" title="Icon of two overlapping chat bubbles">
                <a:extLst>
                  <a:ext uri="{FF2B5EF4-FFF2-40B4-BE49-F238E27FC236}">
                    <a16:creationId xmlns:a16="http://schemas.microsoft.com/office/drawing/2014/main" id="{F9EFEA85-7106-4CF2-9A53-27D566C5FC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396869" y="3973526"/>
                <a:ext cx="240049" cy="187693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C01FA77-4E49-4741-B5C9-BF21F308C32D}"/>
                </a:ext>
              </a:extLst>
            </p:cNvPr>
            <p:cNvGrpSpPr/>
            <p:nvPr/>
          </p:nvGrpSpPr>
          <p:grpSpPr>
            <a:xfrm>
              <a:off x="7109285" y="2127539"/>
              <a:ext cx="625586" cy="625586"/>
              <a:chOff x="10942964" y="2551492"/>
              <a:chExt cx="567807" cy="567807"/>
            </a:xfrm>
            <a:grpFill/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4C3E4A6E-D5A3-4D65-828C-F1D624FCA04F}"/>
                  </a:ext>
                </a:extLst>
              </p:cNvPr>
              <p:cNvSpPr/>
              <p:nvPr/>
            </p:nvSpPr>
            <p:spPr bwMode="auto">
              <a:xfrm>
                <a:off x="10942964" y="2551492"/>
                <a:ext cx="567807" cy="56780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0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3AA0B57E-14D3-4AA2-9CB2-4E5547DF50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074" y="2709141"/>
                <a:ext cx="251687" cy="227108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7BD905-74C2-4C57-93F6-8A54DA36A446}"/>
                </a:ext>
              </a:extLst>
            </p:cNvPr>
            <p:cNvSpPr/>
            <p:nvPr/>
          </p:nvSpPr>
          <p:spPr bwMode="auto">
            <a:xfrm>
              <a:off x="6465434" y="5221155"/>
              <a:ext cx="173974" cy="173974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6533D21-8E93-4145-B98C-6BE9BE3D09CA}"/>
                </a:ext>
              </a:extLst>
            </p:cNvPr>
            <p:cNvSpPr/>
            <p:nvPr/>
          </p:nvSpPr>
          <p:spPr bwMode="auto">
            <a:xfrm>
              <a:off x="7048063" y="172383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8BCBFAD-E3DE-418C-A68B-88BC85DAD486}"/>
                </a:ext>
              </a:extLst>
            </p:cNvPr>
            <p:cNvSpPr/>
            <p:nvPr/>
          </p:nvSpPr>
          <p:spPr bwMode="auto">
            <a:xfrm>
              <a:off x="4655490" y="459800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B8542B2-CA3B-4996-B6D8-6AA909B457D1}"/>
                </a:ext>
              </a:extLst>
            </p:cNvPr>
            <p:cNvCxnSpPr>
              <a:cxnSpLocks/>
              <a:stCxn id="277" idx="2"/>
              <a:endCxn id="279" idx="6"/>
            </p:cNvCxnSpPr>
            <p:nvPr/>
          </p:nvCxnSpPr>
          <p:spPr>
            <a:xfrm flipH="1" flipV="1">
              <a:off x="4654471" y="2987179"/>
              <a:ext cx="2854470" cy="4605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02301E7-1B70-4FD7-A774-13B3914DB081}"/>
                </a:ext>
              </a:extLst>
            </p:cNvPr>
            <p:cNvCxnSpPr>
              <a:cxnSpLocks/>
              <a:stCxn id="279" idx="4"/>
              <a:endCxn id="283" idx="0"/>
            </p:cNvCxnSpPr>
            <p:nvPr/>
          </p:nvCxnSpPr>
          <p:spPr>
            <a:xfrm>
              <a:off x="4420418" y="3221231"/>
              <a:ext cx="241501" cy="4699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BC179D9-18E7-456C-8970-1575F3CEEC20}"/>
                </a:ext>
              </a:extLst>
            </p:cNvPr>
            <p:cNvCxnSpPr>
              <a:cxnSpLocks/>
              <a:stCxn id="279" idx="7"/>
              <a:endCxn id="285" idx="3"/>
            </p:cNvCxnSpPr>
            <p:nvPr/>
          </p:nvCxnSpPr>
          <p:spPr>
            <a:xfrm flipV="1">
              <a:off x="4585918" y="2349646"/>
              <a:ext cx="376645" cy="4720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19049F0-2D3C-441A-9781-2895BAA104C1}"/>
                </a:ext>
              </a:extLst>
            </p:cNvPr>
            <p:cNvCxnSpPr>
              <a:cxnSpLocks/>
              <a:stCxn id="283" idx="4"/>
              <a:endCxn id="249" idx="0"/>
            </p:cNvCxnSpPr>
            <p:nvPr/>
          </p:nvCxnSpPr>
          <p:spPr>
            <a:xfrm>
              <a:off x="4661919" y="4250498"/>
              <a:ext cx="54793" cy="34750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08A00-0A30-4314-9378-DD69CA60427C}"/>
                </a:ext>
              </a:extLst>
            </p:cNvPr>
            <p:cNvCxnSpPr>
              <a:cxnSpLocks/>
              <a:stCxn id="283" idx="6"/>
              <a:endCxn id="281" idx="2"/>
            </p:cNvCxnSpPr>
            <p:nvPr/>
          </p:nvCxnSpPr>
          <p:spPr>
            <a:xfrm>
              <a:off x="4941579" y="3970840"/>
              <a:ext cx="2168692" cy="3344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CD1424D-4336-4285-8118-885C7F84FECF}"/>
                </a:ext>
              </a:extLst>
            </p:cNvPr>
            <p:cNvCxnSpPr>
              <a:cxnSpLocks/>
              <a:stCxn id="283" idx="7"/>
            </p:cNvCxnSpPr>
            <p:nvPr/>
          </p:nvCxnSpPr>
          <p:spPr>
            <a:xfrm flipV="1">
              <a:off x="4859668" y="2015142"/>
              <a:ext cx="1411710" cy="17579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05814C3-87FA-46A2-9EAB-021E078560C1}"/>
                </a:ext>
              </a:extLst>
            </p:cNvPr>
            <p:cNvCxnSpPr>
              <a:cxnSpLocks/>
              <a:stCxn id="285" idx="5"/>
              <a:endCxn id="269" idx="2"/>
            </p:cNvCxnSpPr>
            <p:nvPr/>
          </p:nvCxnSpPr>
          <p:spPr>
            <a:xfrm>
              <a:off x="5219364" y="2349646"/>
              <a:ext cx="1889921" cy="906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B471105-6387-4989-A1A9-CE71A3292755}"/>
                </a:ext>
              </a:extLst>
            </p:cNvPr>
            <p:cNvCxnSpPr>
              <a:cxnSpLocks/>
              <a:stCxn id="271" idx="6"/>
              <a:endCxn id="248" idx="2"/>
            </p:cNvCxnSpPr>
            <p:nvPr/>
          </p:nvCxnSpPr>
          <p:spPr>
            <a:xfrm>
              <a:off x="6552421" y="1729947"/>
              <a:ext cx="495642" cy="5511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614296-CDED-492F-9906-306DB23A3D09}"/>
                </a:ext>
              </a:extLst>
            </p:cNvPr>
            <p:cNvCxnSpPr>
              <a:cxnSpLocks/>
              <a:stCxn id="271" idx="2"/>
              <a:endCxn id="279" idx="6"/>
            </p:cNvCxnSpPr>
            <p:nvPr/>
          </p:nvCxnSpPr>
          <p:spPr>
            <a:xfrm flipH="1">
              <a:off x="4654471" y="1729946"/>
              <a:ext cx="1335865" cy="12572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96E33CC-64DE-4CAD-B5E7-445FD1A36DA8}"/>
                </a:ext>
              </a:extLst>
            </p:cNvPr>
            <p:cNvCxnSpPr>
              <a:cxnSpLocks/>
              <a:stCxn id="285" idx="4"/>
              <a:endCxn id="281" idx="1"/>
            </p:cNvCxnSpPr>
            <p:nvPr/>
          </p:nvCxnSpPr>
          <p:spPr>
            <a:xfrm>
              <a:off x="5090964" y="2402831"/>
              <a:ext cx="2101864" cy="17031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8B8975C-F56C-477B-82D6-CE923D773B65}"/>
                </a:ext>
              </a:extLst>
            </p:cNvPr>
            <p:cNvCxnSpPr>
              <a:cxnSpLocks/>
              <a:stCxn id="269" idx="4"/>
              <a:endCxn id="277" idx="0"/>
            </p:cNvCxnSpPr>
            <p:nvPr/>
          </p:nvCxnSpPr>
          <p:spPr>
            <a:xfrm>
              <a:off x="7422078" y="2753125"/>
              <a:ext cx="242885" cy="53857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F32DB6E-3D0C-4586-87FB-7C4694E0513C}"/>
                </a:ext>
              </a:extLst>
            </p:cNvPr>
            <p:cNvCxnSpPr>
              <a:cxnSpLocks/>
              <a:stCxn id="269" idx="3"/>
              <a:endCxn id="247" idx="0"/>
            </p:cNvCxnSpPr>
            <p:nvPr/>
          </p:nvCxnSpPr>
          <p:spPr>
            <a:xfrm flipH="1">
              <a:off x="6552421" y="2661510"/>
              <a:ext cx="648479" cy="25596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D0D587F-015B-45FE-84A7-EDCC2C1F2541}"/>
                </a:ext>
              </a:extLst>
            </p:cNvPr>
            <p:cNvCxnSpPr>
              <a:cxnSpLocks/>
              <a:stCxn id="271" idx="5"/>
              <a:endCxn id="269" idx="1"/>
            </p:cNvCxnSpPr>
            <p:nvPr/>
          </p:nvCxnSpPr>
          <p:spPr>
            <a:xfrm>
              <a:off x="6470106" y="1928674"/>
              <a:ext cx="730794" cy="2904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A97CBDA-1E1A-4665-B5B3-AD66D1ABF03B}"/>
                </a:ext>
              </a:extLst>
            </p:cNvPr>
            <p:cNvCxnSpPr>
              <a:cxnSpLocks/>
              <a:stCxn id="271" idx="3"/>
              <a:endCxn id="287" idx="0"/>
            </p:cNvCxnSpPr>
            <p:nvPr/>
          </p:nvCxnSpPr>
          <p:spPr>
            <a:xfrm flipH="1">
              <a:off x="5672361" y="1928674"/>
              <a:ext cx="400290" cy="247686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CBF218-B3BC-47BB-B2A1-1E176B62484F}"/>
                </a:ext>
              </a:extLst>
            </p:cNvPr>
            <p:cNvCxnSpPr>
              <a:cxnSpLocks/>
              <a:stCxn id="283" idx="5"/>
              <a:endCxn id="287" idx="2"/>
            </p:cNvCxnSpPr>
            <p:nvPr/>
          </p:nvCxnSpPr>
          <p:spPr>
            <a:xfrm>
              <a:off x="4859668" y="4168588"/>
              <a:ext cx="631107" cy="4185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BF2C265-41CB-443D-B2F3-5D1F52667F20}"/>
                </a:ext>
              </a:extLst>
            </p:cNvPr>
            <p:cNvCxnSpPr>
              <a:cxnSpLocks/>
              <a:stCxn id="281" idx="3"/>
              <a:endCxn id="247" idx="7"/>
            </p:cNvCxnSpPr>
            <p:nvPr/>
          </p:nvCxnSpPr>
          <p:spPr>
            <a:xfrm flipH="1">
              <a:off x="6613930" y="4504563"/>
              <a:ext cx="578898" cy="742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47A5F81-46D3-4FF2-AB44-7ED6F013FA2C}"/>
                </a:ext>
              </a:extLst>
            </p:cNvPr>
            <p:cNvCxnSpPr>
              <a:cxnSpLocks/>
              <a:stCxn id="281" idx="0"/>
              <a:endCxn id="277" idx="3"/>
            </p:cNvCxnSpPr>
            <p:nvPr/>
          </p:nvCxnSpPr>
          <p:spPr>
            <a:xfrm flipV="1">
              <a:off x="7392138" y="3558048"/>
              <a:ext cx="162501" cy="46534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8726F09-662A-45E3-A08D-31836BFC372F}"/>
                </a:ext>
              </a:extLst>
            </p:cNvPr>
            <p:cNvCxnSpPr>
              <a:cxnSpLocks/>
              <a:stCxn id="271" idx="5"/>
              <a:endCxn id="281" idx="0"/>
            </p:cNvCxnSpPr>
            <p:nvPr/>
          </p:nvCxnSpPr>
          <p:spPr>
            <a:xfrm>
              <a:off x="6470107" y="1928673"/>
              <a:ext cx="922031" cy="209471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ADE5E37-9324-4BA5-A4F9-C3A2851E9B6D}"/>
                </a:ext>
              </a:extLst>
            </p:cNvPr>
            <p:cNvCxnSpPr>
              <a:cxnSpLocks/>
              <a:stCxn id="285" idx="4"/>
              <a:endCxn id="283" idx="0"/>
            </p:cNvCxnSpPr>
            <p:nvPr/>
          </p:nvCxnSpPr>
          <p:spPr>
            <a:xfrm flipH="1">
              <a:off x="4661919" y="2402831"/>
              <a:ext cx="429044" cy="12883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39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 txBox="1">
            <a:spLocks/>
          </p:cNvSpPr>
          <p:nvPr/>
        </p:nvSpPr>
        <p:spPr>
          <a:xfrm>
            <a:off x="4112395" y="2811470"/>
            <a:ext cx="8229599" cy="18288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MS </a:t>
            </a:r>
            <a:r>
              <a:rPr lang="es-ES" dirty="0" err="1"/>
              <a:t>Teams</a:t>
            </a:r>
            <a:endParaRPr lang="es-ES" dirty="0"/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 txBox="1">
            <a:spLocks/>
          </p:cNvSpPr>
          <p:nvPr/>
        </p:nvSpPr>
        <p:spPr>
          <a:xfrm>
            <a:off x="4112395" y="3828894"/>
            <a:ext cx="8527440" cy="73018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</p:txBody>
      </p:sp>
      <p:pic>
        <p:nvPicPr>
          <p:cNvPr id="101" name="Picture 2" descr="https://docs.microsoft.com/en-us/MicrosoftTeams/media/get-started-microsoft-teams.png">
            <a:extLst>
              <a:ext uri="{FF2B5EF4-FFF2-40B4-BE49-F238E27FC236}">
                <a16:creationId xmlns:a16="http://schemas.microsoft.com/office/drawing/2014/main" id="{98DA8755-F70F-482B-BB62-D4B99D916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487" y="1558817"/>
            <a:ext cx="66198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2974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A4C9E-2FB0-46E6-96D5-19EE49EC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456088" y="1656873"/>
            <a:ext cx="488385" cy="488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F56CB-0768-4E0A-A749-D8314FD9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250558" y="4504924"/>
            <a:ext cx="555824" cy="488385"/>
          </a:xfrm>
          <a:prstGeom prst="rect">
            <a:avLst/>
          </a:prstGeom>
        </p:spPr>
      </p:pic>
      <p:pic>
        <p:nvPicPr>
          <p:cNvPr id="205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749E32B-55D2-4D8C-B5A2-4124D133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014" y="263070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4EF64-1F05-4C81-8C1F-85C94AC5D9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9082969" y="145511"/>
            <a:ext cx="488385" cy="48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8BC8C-4BBB-43A7-AC34-E2582569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194107" y="961130"/>
            <a:ext cx="555824" cy="488385"/>
          </a:xfrm>
          <a:prstGeom prst="rect">
            <a:avLst/>
          </a:prstGeom>
        </p:spPr>
      </p:pic>
      <p:pic>
        <p:nvPicPr>
          <p:cNvPr id="1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A7CC580-9B73-4197-93F9-889998EE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9" y="1544142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7F1A6-EC17-4233-BAF9-E1CEAE94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067671" y="3970291"/>
            <a:ext cx="488385" cy="48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BE3AD-F1F4-4CD6-9517-D03AD430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119646" y="2608479"/>
            <a:ext cx="555824" cy="488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96BFA-3A95-4C26-8286-82FED167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161338" y="712033"/>
            <a:ext cx="488385" cy="488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CAA4F0-EB4C-47A0-919C-D693EB44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955808" y="3560084"/>
            <a:ext cx="555824" cy="488385"/>
          </a:xfrm>
          <a:prstGeom prst="rect">
            <a:avLst/>
          </a:prstGeom>
        </p:spPr>
      </p:pic>
      <p:pic>
        <p:nvPicPr>
          <p:cNvPr id="20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30678D7A-90E0-470A-8700-913E476A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74" y="3743588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57496-AC02-4651-AB51-CE2E50B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681874" y="2338904"/>
            <a:ext cx="488385" cy="4883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7D76CB-7082-4F00-B365-79C5EF1C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070165" y="5596475"/>
            <a:ext cx="555824" cy="488385"/>
          </a:xfrm>
          <a:prstGeom prst="rect">
            <a:avLst/>
          </a:prstGeom>
        </p:spPr>
      </p:pic>
      <p:pic>
        <p:nvPicPr>
          <p:cNvPr id="23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F10587C4-B82E-4522-9AAB-E506FB96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2" y="6145245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A26F4-8859-4370-BEE9-45CD6B03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827689" y="3138920"/>
            <a:ext cx="488385" cy="4883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C19064-89FE-4ABF-B045-969F50F2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253852" y="1808463"/>
            <a:ext cx="555824" cy="488385"/>
          </a:xfrm>
          <a:prstGeom prst="rect">
            <a:avLst/>
          </a:prstGeom>
        </p:spPr>
      </p:pic>
      <p:pic>
        <p:nvPicPr>
          <p:cNvPr id="2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77C3D37C-3F52-4FE7-A094-4FB55B38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986323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4385C7-B97D-450F-A6A0-6BC49A67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01769" y="4660775"/>
            <a:ext cx="555824" cy="488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2D79CC-585D-43B0-83CD-1132759B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18882" y="4126142"/>
            <a:ext cx="488385" cy="4883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284479-9471-44D5-8D93-89C5AE84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007019" y="3715935"/>
            <a:ext cx="555824" cy="4883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0BA76D-CF09-4FC1-95C6-FACCE541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21376" y="5752326"/>
            <a:ext cx="555824" cy="488385"/>
          </a:xfrm>
          <a:prstGeom prst="rect">
            <a:avLst/>
          </a:prstGeom>
        </p:spPr>
      </p:pic>
      <p:pic>
        <p:nvPicPr>
          <p:cNvPr id="31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096EF56-1A03-472E-8CC3-66A5662B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93" y="630109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8BCE0369-1533-4111-B532-F7A54FD9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61" y="5142174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6066FD-4944-44A6-9D9D-ABF65BADAF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4047933" y="212154"/>
            <a:ext cx="488385" cy="4883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C62347-ADED-4D79-9415-4D38D5E6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42016" y="1576243"/>
            <a:ext cx="555824" cy="488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85AF0A-2B94-4AEE-A544-8E1533D4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172243" y="2770783"/>
            <a:ext cx="555824" cy="488385"/>
          </a:xfrm>
          <a:prstGeom prst="rect">
            <a:avLst/>
          </a:prstGeom>
        </p:spPr>
      </p:pic>
      <p:pic>
        <p:nvPicPr>
          <p:cNvPr id="3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97BB2A79-1F5B-4502-B2AE-9AD8B46E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9" y="2298869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B2B8EA-F158-4182-B2E5-A73109996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273719" y="894185"/>
            <a:ext cx="488385" cy="4883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E27AA-6A27-4495-8883-17173AAB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609387" y="316877"/>
            <a:ext cx="555824" cy="4883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B4BC23-8C11-40A1-A6F7-DDEFAA40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4B252C-DF73-43E8-BC94-730A0A0DC304}"/>
              </a:ext>
            </a:extLst>
          </p:cNvPr>
          <p:cNvSpPr/>
          <p:nvPr/>
        </p:nvSpPr>
        <p:spPr>
          <a:xfrm>
            <a:off x="-1" y="-4064"/>
            <a:ext cx="12436476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E2D15B8-E1BF-4C16-B5F6-BF6DD1A9F5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861" y="1611249"/>
            <a:ext cx="1187114" cy="104308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9C416BC-31A3-4C2B-AFED-925635A48CF5}"/>
              </a:ext>
            </a:extLst>
          </p:cNvPr>
          <p:cNvSpPr/>
          <p:nvPr/>
        </p:nvSpPr>
        <p:spPr>
          <a:xfrm>
            <a:off x="4157019" y="2404917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 TEAMS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14700BC-AF79-49BD-AA4D-F0AF6D5E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958214" y="2966937"/>
            <a:ext cx="488385" cy="4883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05258FF-847E-482D-AB23-C006E0AA9C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921185" y="2048461"/>
            <a:ext cx="488385" cy="4883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B98BC7-CE65-44F9-B63A-7C75DB30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695399" y="1419502"/>
            <a:ext cx="488385" cy="48838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500378B-95E0-4BC9-9D8F-3D7A7B6D9D22}"/>
              </a:ext>
            </a:extLst>
          </p:cNvPr>
          <p:cNvSpPr/>
          <p:nvPr/>
        </p:nvSpPr>
        <p:spPr>
          <a:xfrm>
            <a:off x="740540" y="4048752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DRIVE FOR BUSINESS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179ABC-D965-4DAD-8D29-280EA5149848}"/>
              </a:ext>
            </a:extLst>
          </p:cNvPr>
          <p:cNvSpPr/>
          <p:nvPr/>
        </p:nvSpPr>
        <p:spPr>
          <a:xfrm>
            <a:off x="4264549" y="4069175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SHAREPOINT ONLINE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427782-8EE4-407C-B85F-723070D68780}"/>
              </a:ext>
            </a:extLst>
          </p:cNvPr>
          <p:cNvSpPr/>
          <p:nvPr/>
        </p:nvSpPr>
        <p:spPr>
          <a:xfrm>
            <a:off x="596300" y="5576206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 PLANNER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534FB5-1D10-4083-A7A4-0C636F6CC13A}"/>
              </a:ext>
            </a:extLst>
          </p:cNvPr>
          <p:cNvSpPr/>
          <p:nvPr/>
        </p:nvSpPr>
        <p:spPr>
          <a:xfrm>
            <a:off x="7871016" y="4078850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EXCHANGE ONLINE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016EE9-B644-47AB-8F3D-18487848FD73}"/>
              </a:ext>
            </a:extLst>
          </p:cNvPr>
          <p:cNvSpPr/>
          <p:nvPr/>
        </p:nvSpPr>
        <p:spPr>
          <a:xfrm>
            <a:off x="4217923" y="5571433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 STREAM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FC3FFF-4A82-43F8-BB38-0114892AEBA1}"/>
              </a:ext>
            </a:extLst>
          </p:cNvPr>
          <p:cNvSpPr/>
          <p:nvPr/>
        </p:nvSpPr>
        <p:spPr>
          <a:xfrm>
            <a:off x="7871016" y="5581108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YAMMER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7E29103-93DF-4A65-BB6F-4A3E0925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2539" y="3418277"/>
            <a:ext cx="733911" cy="7339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D4E3E8-89A7-461B-924D-CCE9409A4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726" y="3560084"/>
            <a:ext cx="733910" cy="507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962B54-C295-45D6-84FF-062D1417C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446" y="3627702"/>
            <a:ext cx="635758" cy="576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6C40E-9FCF-42CC-AFBA-7FE913A0D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232" y="5109719"/>
            <a:ext cx="724186" cy="671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632F2-91BA-418F-AA3C-3C8697695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534" y="5142174"/>
            <a:ext cx="490949" cy="555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CD53EC-B74A-47AC-9ECF-CE0613914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4140" y="5129837"/>
            <a:ext cx="592040" cy="5854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C1458F-BA74-466B-8647-228873E90A97}"/>
              </a:ext>
            </a:extLst>
          </p:cNvPr>
          <p:cNvCxnSpPr/>
          <p:nvPr/>
        </p:nvCxnSpPr>
        <p:spPr>
          <a:xfrm>
            <a:off x="-1" y="3138920"/>
            <a:ext cx="1243647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33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A4C9E-2FB0-46E6-96D5-19EE49EC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456088" y="1656873"/>
            <a:ext cx="488385" cy="488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F56CB-0768-4E0A-A749-D8314FD9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250558" y="4504924"/>
            <a:ext cx="555824" cy="488385"/>
          </a:xfrm>
          <a:prstGeom prst="rect">
            <a:avLst/>
          </a:prstGeom>
        </p:spPr>
      </p:pic>
      <p:pic>
        <p:nvPicPr>
          <p:cNvPr id="205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749E32B-55D2-4D8C-B5A2-4124D133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014" y="263070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4EF64-1F05-4C81-8C1F-85C94AC5D9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9082969" y="145511"/>
            <a:ext cx="488385" cy="48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8BC8C-4BBB-43A7-AC34-E2582569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194107" y="961130"/>
            <a:ext cx="555824" cy="488385"/>
          </a:xfrm>
          <a:prstGeom prst="rect">
            <a:avLst/>
          </a:prstGeom>
        </p:spPr>
      </p:pic>
      <p:pic>
        <p:nvPicPr>
          <p:cNvPr id="1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A7CC580-9B73-4197-93F9-889998EE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9" y="1544142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7F1A6-EC17-4233-BAF9-E1CEAE94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067671" y="3970291"/>
            <a:ext cx="488385" cy="48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BE3AD-F1F4-4CD6-9517-D03AD430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119646" y="2608479"/>
            <a:ext cx="555824" cy="488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96BFA-3A95-4C26-8286-82FED167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161338" y="712033"/>
            <a:ext cx="488385" cy="488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CAA4F0-EB4C-47A0-919C-D693EB44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955808" y="3560084"/>
            <a:ext cx="555824" cy="488385"/>
          </a:xfrm>
          <a:prstGeom prst="rect">
            <a:avLst/>
          </a:prstGeom>
        </p:spPr>
      </p:pic>
      <p:pic>
        <p:nvPicPr>
          <p:cNvPr id="20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30678D7A-90E0-470A-8700-913E476A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74" y="3743588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57496-AC02-4651-AB51-CE2E50B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681874" y="2338904"/>
            <a:ext cx="488385" cy="4883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7D76CB-7082-4F00-B365-79C5EF1C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070165" y="5596475"/>
            <a:ext cx="555824" cy="488385"/>
          </a:xfrm>
          <a:prstGeom prst="rect">
            <a:avLst/>
          </a:prstGeom>
        </p:spPr>
      </p:pic>
      <p:pic>
        <p:nvPicPr>
          <p:cNvPr id="23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F10587C4-B82E-4522-9AAB-E506FB96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2" y="6145245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A26F4-8859-4370-BEE9-45CD6B03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827689" y="3138920"/>
            <a:ext cx="488385" cy="4883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C19064-89FE-4ABF-B045-969F50F2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253852" y="1808463"/>
            <a:ext cx="555824" cy="488385"/>
          </a:xfrm>
          <a:prstGeom prst="rect">
            <a:avLst/>
          </a:prstGeom>
        </p:spPr>
      </p:pic>
      <p:pic>
        <p:nvPicPr>
          <p:cNvPr id="2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77C3D37C-3F52-4FE7-A094-4FB55B38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986323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4385C7-B97D-450F-A6A0-6BC49A67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01769" y="4660775"/>
            <a:ext cx="555824" cy="488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2D79CC-585D-43B0-83CD-1132759B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18882" y="4126142"/>
            <a:ext cx="488385" cy="4883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284479-9471-44D5-8D93-89C5AE84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007019" y="3715935"/>
            <a:ext cx="555824" cy="4883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0BA76D-CF09-4FC1-95C6-FACCE541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21376" y="5752326"/>
            <a:ext cx="555824" cy="488385"/>
          </a:xfrm>
          <a:prstGeom prst="rect">
            <a:avLst/>
          </a:prstGeom>
        </p:spPr>
      </p:pic>
      <p:pic>
        <p:nvPicPr>
          <p:cNvPr id="31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096EF56-1A03-472E-8CC3-66A5662B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93" y="630109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8BCE0369-1533-4111-B532-F7A54FD9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61" y="5142174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6066FD-4944-44A6-9D9D-ABF65BADAF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4047933" y="212154"/>
            <a:ext cx="488385" cy="4883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C62347-ADED-4D79-9415-4D38D5E6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42016" y="1576243"/>
            <a:ext cx="555824" cy="488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85AF0A-2B94-4AEE-A544-8E1533D4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172243" y="2770783"/>
            <a:ext cx="555824" cy="488385"/>
          </a:xfrm>
          <a:prstGeom prst="rect">
            <a:avLst/>
          </a:prstGeom>
        </p:spPr>
      </p:pic>
      <p:pic>
        <p:nvPicPr>
          <p:cNvPr id="3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97BB2A79-1F5B-4502-B2AE-9AD8B46E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9" y="2298869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B2B8EA-F158-4182-B2E5-A73109996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273719" y="894185"/>
            <a:ext cx="488385" cy="4883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E27AA-6A27-4495-8883-17173AAB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609387" y="316877"/>
            <a:ext cx="555824" cy="4883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B4BC23-8C11-40A1-A6F7-DDEFAA40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4B252C-DF73-43E8-BC94-730A0A0DC304}"/>
              </a:ext>
            </a:extLst>
          </p:cNvPr>
          <p:cNvSpPr/>
          <p:nvPr/>
        </p:nvSpPr>
        <p:spPr>
          <a:xfrm>
            <a:off x="-1" y="-4064"/>
            <a:ext cx="12436476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TEAMS CLIENT SDK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E2D15B8-E1BF-4C16-B5F6-BF6DD1A9F5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861" y="1611249"/>
            <a:ext cx="1187114" cy="104308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9C416BC-31A3-4C2B-AFED-925635A48CF5}"/>
              </a:ext>
            </a:extLst>
          </p:cNvPr>
          <p:cNvSpPr/>
          <p:nvPr/>
        </p:nvSpPr>
        <p:spPr>
          <a:xfrm>
            <a:off x="4157019" y="2404917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 TEAMS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14700BC-AF79-49BD-AA4D-F0AF6D5E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958214" y="2966937"/>
            <a:ext cx="488385" cy="4883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05258FF-847E-482D-AB23-C006E0AA9C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921185" y="2048461"/>
            <a:ext cx="488385" cy="4883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B98BC7-CE65-44F9-B63A-7C75DB30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695399" y="1419502"/>
            <a:ext cx="488385" cy="4883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C1458F-BA74-466B-8647-228873E90A97}"/>
              </a:ext>
            </a:extLst>
          </p:cNvPr>
          <p:cNvCxnSpPr/>
          <p:nvPr/>
        </p:nvCxnSpPr>
        <p:spPr>
          <a:xfrm>
            <a:off x="-1" y="3138920"/>
            <a:ext cx="1243647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99FBC-1C8C-4F12-8CCB-9935BB97F1E4}"/>
              </a:ext>
            </a:extLst>
          </p:cNvPr>
          <p:cNvSpPr/>
          <p:nvPr/>
        </p:nvSpPr>
        <p:spPr>
          <a:xfrm>
            <a:off x="1454842" y="3430486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SPFx</a:t>
            </a:r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handles authentication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4DFCC6E-E224-4094-B4DB-05AEEF51B48A}"/>
              </a:ext>
            </a:extLst>
          </p:cNvPr>
          <p:cNvSpPr/>
          <p:nvPr/>
        </p:nvSpPr>
        <p:spPr>
          <a:xfrm>
            <a:off x="6709014" y="3431151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GETS Teams context information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6C734D-C646-41BB-A0F3-26387CCB966A}"/>
              </a:ext>
            </a:extLst>
          </p:cNvPr>
          <p:cNvSpPr/>
          <p:nvPr/>
        </p:nvSpPr>
        <p:spPr>
          <a:xfrm>
            <a:off x="1454842" y="4510526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GETS Deep Link Parameters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1A3666D-8754-40B5-9DEA-827C6D72B6B7}"/>
              </a:ext>
            </a:extLst>
          </p:cNvPr>
          <p:cNvSpPr/>
          <p:nvPr/>
        </p:nvSpPr>
        <p:spPr>
          <a:xfrm>
            <a:off x="1454842" y="5574352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GETS  Tab instances owned by app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8D3FF3-7457-4AF7-B896-62ADB18D392C}"/>
              </a:ext>
            </a:extLst>
          </p:cNvPr>
          <p:cNvSpPr/>
          <p:nvPr/>
        </p:nvSpPr>
        <p:spPr>
          <a:xfrm>
            <a:off x="7042843" y="5574352"/>
            <a:ext cx="3780000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Handle Messages</a:t>
            </a:r>
          </a:p>
        </p:txBody>
      </p:sp>
    </p:spTree>
    <p:extLst>
      <p:ext uri="{BB962C8B-B14F-4D97-AF65-F5344CB8AC3E}">
        <p14:creationId xmlns:p14="http://schemas.microsoft.com/office/powerpoint/2010/main" val="2861076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7A3225C-2AB4-4699-8EF8-C8DE73570BBB}"/>
              </a:ext>
            </a:extLst>
          </p:cNvPr>
          <p:cNvGrpSpPr/>
          <p:nvPr/>
        </p:nvGrpSpPr>
        <p:grpSpPr>
          <a:xfrm>
            <a:off x="882" y="-1"/>
            <a:ext cx="12434711" cy="6994525"/>
            <a:chOff x="0" y="0"/>
            <a:chExt cx="12192000" cy="68580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98860B1-421A-4752-A791-8998897BC13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85A9727-356E-4E3C-B77F-F8E771969F57}"/>
                  </a:ext>
                </a:extLst>
              </p:cNvPr>
              <p:cNvSpPr/>
              <p:nvPr/>
            </p:nvSpPr>
            <p:spPr bwMode="auto">
              <a:xfrm>
                <a:off x="293688" y="292100"/>
                <a:ext cx="686025" cy="6860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E12FD7CD-5911-4563-9C40-0F9B90D20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56" t="5354" r="-9797" b="17409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C0E3A2-D735-4471-BA8B-E5E25202C83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FFFFFF">
                    <a:alpha val="31000"/>
                  </a:srgbClr>
                </a:gs>
                <a:gs pos="72000">
                  <a:srgbClr val="FFFFFF"/>
                </a:gs>
              </a:gsLst>
              <a:lin ang="21594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5292C0F-BB3B-428D-A60E-FF67478F13D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1000">
                  <a:srgbClr val="FFFFFF">
                    <a:alpha val="0"/>
                  </a:srgbClr>
                </a:gs>
                <a:gs pos="87000">
                  <a:srgbClr val="FFFFFF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ABACC7E-6120-4308-B30B-002CC64E84C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8000">
                  <a:srgbClr val="FFFFFF">
                    <a:alpha val="0"/>
                  </a:srgbClr>
                </a:gs>
                <a:gs pos="53000">
                  <a:srgbClr val="FFFFFF"/>
                </a:gs>
              </a:gsLst>
              <a:lin ang="19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30ECF0-A5EE-4FBF-9F27-5BD1CCA18892}"/>
              </a:ext>
            </a:extLst>
          </p:cNvPr>
          <p:cNvGrpSpPr/>
          <p:nvPr/>
        </p:nvGrpSpPr>
        <p:grpSpPr>
          <a:xfrm>
            <a:off x="8376115" y="2984462"/>
            <a:ext cx="1457293" cy="1352540"/>
            <a:chOff x="3294798" y="728277"/>
            <a:chExt cx="5442391" cy="5051185"/>
          </a:xfrm>
          <a:noFill/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C92A176-1123-43C1-B08B-12D22E05F62B}"/>
                </a:ext>
              </a:extLst>
            </p:cNvPr>
            <p:cNvGrpSpPr/>
            <p:nvPr/>
          </p:nvGrpSpPr>
          <p:grpSpPr>
            <a:xfrm>
              <a:off x="3294798" y="3142688"/>
              <a:ext cx="498403" cy="498402"/>
              <a:chOff x="13621735" y="1943807"/>
              <a:chExt cx="563360" cy="563360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717C4BE1-106D-4903-B43A-3B3B1C400522}"/>
                  </a:ext>
                </a:extLst>
              </p:cNvPr>
              <p:cNvSpPr/>
              <p:nvPr/>
            </p:nvSpPr>
            <p:spPr bwMode="auto">
              <a:xfrm>
                <a:off x="13621735" y="1943807"/>
                <a:ext cx="563360" cy="563360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id="{C4F25B00-BA40-40E7-B509-9BACCF36B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32036" y="2106523"/>
                <a:ext cx="142757" cy="23792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FC7B121-A8C4-4806-957C-8EA89A05200F}"/>
                </a:ext>
              </a:extLst>
            </p:cNvPr>
            <p:cNvGrpSpPr/>
            <p:nvPr/>
          </p:nvGrpSpPr>
          <p:grpSpPr>
            <a:xfrm>
              <a:off x="7588764" y="5147407"/>
              <a:ext cx="397084" cy="397084"/>
              <a:chOff x="13928921" y="5641579"/>
              <a:chExt cx="696017" cy="696017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8BD54AD1-E7D3-4D06-B4D1-EE7FD6896CEF}"/>
                  </a:ext>
                </a:extLst>
              </p:cNvPr>
              <p:cNvSpPr/>
              <p:nvPr/>
            </p:nvSpPr>
            <p:spPr bwMode="auto">
              <a:xfrm>
                <a:off x="13928921" y="5641579"/>
                <a:ext cx="696017" cy="69601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3165F003-989E-409D-AFE4-AFE50FA00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041" y="5862043"/>
                <a:ext cx="347776" cy="255088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90FA582-DBED-46BF-93A1-8029641FA2AE}"/>
                </a:ext>
              </a:extLst>
            </p:cNvPr>
            <p:cNvGrpSpPr/>
            <p:nvPr/>
          </p:nvGrpSpPr>
          <p:grpSpPr>
            <a:xfrm>
              <a:off x="7192179" y="976888"/>
              <a:ext cx="493832" cy="493832"/>
              <a:chOff x="13203360" y="3110330"/>
              <a:chExt cx="696132" cy="696132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BE70D720-7D64-41CB-9A39-F5295EFBBE8A}"/>
                  </a:ext>
                </a:extLst>
              </p:cNvPr>
              <p:cNvSpPr/>
              <p:nvPr/>
            </p:nvSpPr>
            <p:spPr bwMode="auto">
              <a:xfrm>
                <a:off x="13203360" y="3110330"/>
                <a:ext cx="696132" cy="69613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grpSp>
            <p:nvGrpSpPr>
              <p:cNvPr id="231" name="Group 326">
                <a:extLst>
                  <a:ext uri="{FF2B5EF4-FFF2-40B4-BE49-F238E27FC236}">
                    <a16:creationId xmlns:a16="http://schemas.microsoft.com/office/drawing/2014/main" id="{A00E6051-255F-4E01-A1F2-0E6E78828A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342189" y="3327841"/>
                <a:ext cx="443136" cy="263812"/>
                <a:chOff x="6817" y="2557"/>
                <a:chExt cx="257" cy="153"/>
              </a:xfrm>
              <a:grpFill/>
            </p:grpSpPr>
            <p:sp>
              <p:nvSpPr>
                <p:cNvPr id="232" name="Rectangle 327">
                  <a:extLst>
                    <a:ext uri="{FF2B5EF4-FFF2-40B4-BE49-F238E27FC236}">
                      <a16:creationId xmlns:a16="http://schemas.microsoft.com/office/drawing/2014/main" id="{3D65B537-DBB4-42FA-87A2-536C26615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0" y="2557"/>
                  <a:ext cx="169" cy="107"/>
                </a:xfrm>
                <a:prstGeom prst="rect">
                  <a:avLst/>
                </a:pr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Freeform 328">
                  <a:extLst>
                    <a:ext uri="{FF2B5EF4-FFF2-40B4-BE49-F238E27FC236}">
                      <a16:creationId xmlns:a16="http://schemas.microsoft.com/office/drawing/2014/main" id="{53EA4D7F-5B3B-4BB7-B0C7-5AD2F609C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" y="2664"/>
                  <a:ext cx="257" cy="46"/>
                </a:xfrm>
                <a:custGeom>
                  <a:avLst/>
                  <a:gdLst>
                    <a:gd name="T0" fmla="*/ 212 w 257"/>
                    <a:gd name="T1" fmla="*/ 1 h 46"/>
                    <a:gd name="T2" fmla="*/ 257 w 257"/>
                    <a:gd name="T3" fmla="*/ 46 h 46"/>
                    <a:gd name="T4" fmla="*/ 0 w 257"/>
                    <a:gd name="T5" fmla="*/ 46 h 46"/>
                    <a:gd name="T6" fmla="*/ 47 w 257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46">
                      <a:moveTo>
                        <a:pt x="212" y="1"/>
                      </a:moveTo>
                      <a:lnTo>
                        <a:pt x="257" y="46"/>
                      </a:lnTo>
                      <a:lnTo>
                        <a:pt x="0" y="46"/>
                      </a:lnTo>
                      <a:lnTo>
                        <a:pt x="47" y="0"/>
                      </a:lnTo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DFD04F1-080C-4F3F-A712-F9C0646809AB}"/>
                </a:ext>
              </a:extLst>
            </p:cNvPr>
            <p:cNvGrpSpPr/>
            <p:nvPr/>
          </p:nvGrpSpPr>
          <p:grpSpPr>
            <a:xfrm>
              <a:off x="3825501" y="4640266"/>
              <a:ext cx="498403" cy="498402"/>
              <a:chOff x="3031579" y="3111346"/>
              <a:chExt cx="498403" cy="498402"/>
            </a:xfrm>
            <a:grpFill/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D330C21-E128-4D92-9607-57100D12147A}"/>
                  </a:ext>
                </a:extLst>
              </p:cNvPr>
              <p:cNvSpPr/>
              <p:nvPr/>
            </p:nvSpPr>
            <p:spPr bwMode="auto">
              <a:xfrm>
                <a:off x="3031579" y="3111346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9" name="browser">
                <a:extLst>
                  <a:ext uri="{FF2B5EF4-FFF2-40B4-BE49-F238E27FC236}">
                    <a16:creationId xmlns:a16="http://schemas.microsoft.com/office/drawing/2014/main" id="{AD66A4EA-980B-4ECE-A682-D9040DF1B0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62137" y="3258573"/>
                <a:ext cx="237286" cy="203948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61201C1-0EBF-4E6C-985B-81CDEE8C5C91}"/>
                </a:ext>
              </a:extLst>
            </p:cNvPr>
            <p:cNvGrpSpPr/>
            <p:nvPr/>
          </p:nvGrpSpPr>
          <p:grpSpPr>
            <a:xfrm>
              <a:off x="8321799" y="3810958"/>
              <a:ext cx="415390" cy="415388"/>
              <a:chOff x="8434940" y="4202643"/>
              <a:chExt cx="498403" cy="498402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935F0C8-B97B-461F-B5D0-6BB2B3C25E03}"/>
                  </a:ext>
                </a:extLst>
              </p:cNvPr>
              <p:cNvSpPr/>
              <p:nvPr/>
            </p:nvSpPr>
            <p:spPr bwMode="auto">
              <a:xfrm>
                <a:off x="8434940" y="4202643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7" name="browser_4">
                <a:extLst>
                  <a:ext uri="{FF2B5EF4-FFF2-40B4-BE49-F238E27FC236}">
                    <a16:creationId xmlns:a16="http://schemas.microsoft.com/office/drawing/2014/main" id="{F794ACEA-4595-44BD-8F7F-4A4B8068A3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63047" y="4362127"/>
                <a:ext cx="242188" cy="179435"/>
              </a:xfrm>
              <a:custGeom>
                <a:avLst/>
                <a:gdLst>
                  <a:gd name="T0" fmla="*/ 33 w 247"/>
                  <a:gd name="T1" fmla="*/ 100 h 183"/>
                  <a:gd name="T2" fmla="*/ 131 w 247"/>
                  <a:gd name="T3" fmla="*/ 100 h 183"/>
                  <a:gd name="T4" fmla="*/ 33 w 247"/>
                  <a:gd name="T5" fmla="*/ 150 h 183"/>
                  <a:gd name="T6" fmla="*/ 131 w 247"/>
                  <a:gd name="T7" fmla="*/ 150 h 183"/>
                  <a:gd name="T8" fmla="*/ 215 w 247"/>
                  <a:gd name="T9" fmla="*/ 124 h 183"/>
                  <a:gd name="T10" fmla="*/ 215 w 247"/>
                  <a:gd name="T11" fmla="*/ 100 h 183"/>
                  <a:gd name="T12" fmla="*/ 165 w 247"/>
                  <a:gd name="T13" fmla="*/ 100 h 183"/>
                  <a:gd name="T14" fmla="*/ 165 w 247"/>
                  <a:gd name="T15" fmla="*/ 150 h 183"/>
                  <a:gd name="T16" fmla="*/ 215 w 247"/>
                  <a:gd name="T17" fmla="*/ 150 h 183"/>
                  <a:gd name="T18" fmla="*/ 215 w 247"/>
                  <a:gd name="T19" fmla="*/ 124 h 183"/>
                  <a:gd name="T20" fmla="*/ 215 w 247"/>
                  <a:gd name="T21" fmla="*/ 50 h 183"/>
                  <a:gd name="T22" fmla="*/ 215 w 247"/>
                  <a:gd name="T23" fmla="*/ 33 h 183"/>
                  <a:gd name="T24" fmla="*/ 33 w 247"/>
                  <a:gd name="T25" fmla="*/ 33 h 183"/>
                  <a:gd name="T26" fmla="*/ 33 w 247"/>
                  <a:gd name="T27" fmla="*/ 68 h 183"/>
                  <a:gd name="T28" fmla="*/ 215 w 247"/>
                  <a:gd name="T29" fmla="*/ 68 h 183"/>
                  <a:gd name="T30" fmla="*/ 215 w 247"/>
                  <a:gd name="T31" fmla="*/ 50 h 183"/>
                  <a:gd name="T32" fmla="*/ 247 w 247"/>
                  <a:gd name="T33" fmla="*/ 92 h 183"/>
                  <a:gd name="T34" fmla="*/ 247 w 247"/>
                  <a:gd name="T35" fmla="*/ 0 h 183"/>
                  <a:gd name="T36" fmla="*/ 0 w 247"/>
                  <a:gd name="T37" fmla="*/ 0 h 183"/>
                  <a:gd name="T38" fmla="*/ 0 w 247"/>
                  <a:gd name="T39" fmla="*/ 183 h 183"/>
                  <a:gd name="T40" fmla="*/ 247 w 247"/>
                  <a:gd name="T41" fmla="*/ 183 h 183"/>
                  <a:gd name="T42" fmla="*/ 247 w 247"/>
                  <a:gd name="T43" fmla="*/ 9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" h="183">
                    <a:moveTo>
                      <a:pt x="33" y="100"/>
                    </a:moveTo>
                    <a:lnTo>
                      <a:pt x="131" y="100"/>
                    </a:lnTo>
                    <a:moveTo>
                      <a:pt x="33" y="150"/>
                    </a:moveTo>
                    <a:lnTo>
                      <a:pt x="131" y="150"/>
                    </a:lnTo>
                    <a:moveTo>
                      <a:pt x="215" y="124"/>
                    </a:moveTo>
                    <a:lnTo>
                      <a:pt x="215" y="100"/>
                    </a:lnTo>
                    <a:lnTo>
                      <a:pt x="165" y="100"/>
                    </a:lnTo>
                    <a:lnTo>
                      <a:pt x="165" y="150"/>
                    </a:lnTo>
                    <a:lnTo>
                      <a:pt x="215" y="150"/>
                    </a:lnTo>
                    <a:lnTo>
                      <a:pt x="215" y="124"/>
                    </a:lnTo>
                    <a:moveTo>
                      <a:pt x="215" y="50"/>
                    </a:moveTo>
                    <a:lnTo>
                      <a:pt x="215" y="33"/>
                    </a:lnTo>
                    <a:lnTo>
                      <a:pt x="33" y="33"/>
                    </a:lnTo>
                    <a:lnTo>
                      <a:pt x="33" y="68"/>
                    </a:lnTo>
                    <a:lnTo>
                      <a:pt x="215" y="68"/>
                    </a:lnTo>
                    <a:lnTo>
                      <a:pt x="215" y="50"/>
                    </a:lnTo>
                    <a:moveTo>
                      <a:pt x="247" y="92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247" y="183"/>
                    </a:lnTo>
                    <a:lnTo>
                      <a:pt x="247" y="92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10E82AE-8872-4022-9E77-18EC228A94F1}"/>
                </a:ext>
              </a:extLst>
            </p:cNvPr>
            <p:cNvGrpSpPr/>
            <p:nvPr/>
          </p:nvGrpSpPr>
          <p:grpSpPr>
            <a:xfrm>
              <a:off x="4345970" y="1093077"/>
              <a:ext cx="430322" cy="430320"/>
              <a:chOff x="8682536" y="1611842"/>
              <a:chExt cx="498403" cy="498402"/>
            </a:xfrm>
            <a:grpFill/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8FCD584-9C02-402F-B945-D9F21703EC19}"/>
                  </a:ext>
                </a:extLst>
              </p:cNvPr>
              <p:cNvSpPr/>
              <p:nvPr/>
            </p:nvSpPr>
            <p:spPr bwMode="auto">
              <a:xfrm>
                <a:off x="8682536" y="1611842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5" name="professional services">
                <a:extLst>
                  <a:ext uri="{FF2B5EF4-FFF2-40B4-BE49-F238E27FC236}">
                    <a16:creationId xmlns:a16="http://schemas.microsoft.com/office/drawing/2014/main" id="{3E28C73B-ADD8-4A59-A3B1-AABBDFF72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7513" y="1760401"/>
                <a:ext cx="228461" cy="201284"/>
              </a:xfrm>
              <a:custGeom>
                <a:avLst/>
                <a:gdLst>
                  <a:gd name="T0" fmla="*/ 0 w 269"/>
                  <a:gd name="T1" fmla="*/ 192 h 237"/>
                  <a:gd name="T2" fmla="*/ 269 w 269"/>
                  <a:gd name="T3" fmla="*/ 192 h 237"/>
                  <a:gd name="T4" fmla="*/ 65 w 269"/>
                  <a:gd name="T5" fmla="*/ 109 h 237"/>
                  <a:gd name="T6" fmla="*/ 65 w 269"/>
                  <a:gd name="T7" fmla="*/ 154 h 237"/>
                  <a:gd name="T8" fmla="*/ 225 w 269"/>
                  <a:gd name="T9" fmla="*/ 154 h 237"/>
                  <a:gd name="T10" fmla="*/ 225 w 269"/>
                  <a:gd name="T11" fmla="*/ 70 h 237"/>
                  <a:gd name="T12" fmla="*/ 141 w 269"/>
                  <a:gd name="T13" fmla="*/ 70 h 237"/>
                  <a:gd name="T14" fmla="*/ 141 w 269"/>
                  <a:gd name="T15" fmla="*/ 109 h 237"/>
                  <a:gd name="T16" fmla="*/ 141 w 269"/>
                  <a:gd name="T17" fmla="*/ 109 h 237"/>
                  <a:gd name="T18" fmla="*/ 141 w 269"/>
                  <a:gd name="T19" fmla="*/ 39 h 237"/>
                  <a:gd name="T20" fmla="*/ 38 w 269"/>
                  <a:gd name="T21" fmla="*/ 39 h 237"/>
                  <a:gd name="T22" fmla="*/ 38 w 269"/>
                  <a:gd name="T23" fmla="*/ 109 h 237"/>
                  <a:gd name="T24" fmla="*/ 60 w 269"/>
                  <a:gd name="T25" fmla="*/ 109 h 237"/>
                  <a:gd name="T26" fmla="*/ 141 w 269"/>
                  <a:gd name="T27" fmla="*/ 109 h 237"/>
                  <a:gd name="T28" fmla="*/ 141 w 269"/>
                  <a:gd name="T29" fmla="*/ 109 h 237"/>
                  <a:gd name="T30" fmla="*/ 0 w 269"/>
                  <a:gd name="T31" fmla="*/ 0 h 237"/>
                  <a:gd name="T32" fmla="*/ 0 w 269"/>
                  <a:gd name="T33" fmla="*/ 237 h 237"/>
                  <a:gd name="T34" fmla="*/ 269 w 269"/>
                  <a:gd name="T35" fmla="*/ 237 h 237"/>
                  <a:gd name="T36" fmla="*/ 269 w 269"/>
                  <a:gd name="T37" fmla="*/ 0 h 237"/>
                  <a:gd name="T38" fmla="*/ 0 w 269"/>
                  <a:gd name="T39" fmla="*/ 0 h 237"/>
                  <a:gd name="T40" fmla="*/ 0 w 269"/>
                  <a:gd name="T4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9" h="237">
                    <a:moveTo>
                      <a:pt x="0" y="192"/>
                    </a:moveTo>
                    <a:lnTo>
                      <a:pt x="269" y="192"/>
                    </a:lnTo>
                    <a:moveTo>
                      <a:pt x="65" y="109"/>
                    </a:moveTo>
                    <a:lnTo>
                      <a:pt x="65" y="154"/>
                    </a:lnTo>
                    <a:lnTo>
                      <a:pt x="225" y="154"/>
                    </a:lnTo>
                    <a:lnTo>
                      <a:pt x="225" y="70"/>
                    </a:lnTo>
                    <a:lnTo>
                      <a:pt x="141" y="70"/>
                    </a:lnTo>
                    <a:moveTo>
                      <a:pt x="141" y="109"/>
                    </a:moveTo>
                    <a:lnTo>
                      <a:pt x="141" y="109"/>
                    </a:lnTo>
                    <a:lnTo>
                      <a:pt x="141" y="39"/>
                    </a:lnTo>
                    <a:lnTo>
                      <a:pt x="38" y="39"/>
                    </a:lnTo>
                    <a:lnTo>
                      <a:pt x="38" y="109"/>
                    </a:lnTo>
                    <a:lnTo>
                      <a:pt x="60" y="109"/>
                    </a:lnTo>
                    <a:lnTo>
                      <a:pt x="141" y="109"/>
                    </a:lnTo>
                    <a:lnTo>
                      <a:pt x="141" y="109"/>
                    </a:lnTo>
                    <a:moveTo>
                      <a:pt x="0" y="0"/>
                    </a:moveTo>
                    <a:lnTo>
                      <a:pt x="0" y="237"/>
                    </a:lnTo>
                    <a:lnTo>
                      <a:pt x="269" y="237"/>
                    </a:lnTo>
                    <a:lnTo>
                      <a:pt x="26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1E7FC5-EE19-4844-B53C-A7B9A6ECDC55}"/>
                </a:ext>
              </a:extLst>
            </p:cNvPr>
            <p:cNvSpPr/>
            <p:nvPr/>
          </p:nvSpPr>
          <p:spPr bwMode="auto">
            <a:xfrm>
              <a:off x="5528241" y="72827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9A3AEC7-6870-40B1-9B95-6450CFC3A42D}"/>
                </a:ext>
              </a:extLst>
            </p:cNvPr>
            <p:cNvSpPr/>
            <p:nvPr/>
          </p:nvSpPr>
          <p:spPr bwMode="auto">
            <a:xfrm>
              <a:off x="4894115" y="5651434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9515B5D-C9FB-4BFE-B4D8-67011198BBBA}"/>
                </a:ext>
              </a:extLst>
            </p:cNvPr>
            <p:cNvSpPr/>
            <p:nvPr/>
          </p:nvSpPr>
          <p:spPr bwMode="auto">
            <a:xfrm>
              <a:off x="8500083" y="259183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DA6AE1-D875-4ACC-824A-57118F01D145}"/>
                </a:ext>
              </a:extLst>
            </p:cNvPr>
            <p:cNvCxnSpPr>
              <a:cxnSpLocks/>
              <a:stCxn id="224" idx="3"/>
              <a:endCxn id="236" idx="0"/>
            </p:cNvCxnSpPr>
            <p:nvPr/>
          </p:nvCxnSpPr>
          <p:spPr>
            <a:xfrm flipH="1">
              <a:off x="3543999" y="1460379"/>
              <a:ext cx="864987" cy="16823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7AFCDD-EE3E-41D4-8B0A-CA876AAA14F3}"/>
                </a:ext>
              </a:extLst>
            </p:cNvPr>
            <p:cNvCxnSpPr>
              <a:cxnSpLocks/>
              <a:stCxn id="236" idx="4"/>
              <a:endCxn id="228" idx="1"/>
            </p:cNvCxnSpPr>
            <p:nvPr/>
          </p:nvCxnSpPr>
          <p:spPr>
            <a:xfrm>
              <a:off x="3544000" y="3641090"/>
              <a:ext cx="354490" cy="107216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D8CF9C-D836-4AFD-8E37-DBD10D9C8711}"/>
                </a:ext>
              </a:extLst>
            </p:cNvPr>
            <p:cNvCxnSpPr>
              <a:cxnSpLocks/>
              <a:stCxn id="224" idx="7"/>
              <a:endCxn id="182" idx="3"/>
            </p:cNvCxnSpPr>
            <p:nvPr/>
          </p:nvCxnSpPr>
          <p:spPr>
            <a:xfrm flipV="1">
              <a:off x="4713269" y="837555"/>
              <a:ext cx="833722" cy="31854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458604-0797-4C55-9FCA-306BBACD1BDF}"/>
                </a:ext>
              </a:extLst>
            </p:cNvPr>
            <p:cNvCxnSpPr>
              <a:cxnSpLocks/>
              <a:stCxn id="224" idx="7"/>
              <a:endCxn id="230" idx="2"/>
            </p:cNvCxnSpPr>
            <p:nvPr/>
          </p:nvCxnSpPr>
          <p:spPr>
            <a:xfrm>
              <a:off x="4713269" y="1156096"/>
              <a:ext cx="2478910" cy="677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9A587B-4020-4A25-83FD-AE75AA7571E9}"/>
                </a:ext>
              </a:extLst>
            </p:cNvPr>
            <p:cNvCxnSpPr>
              <a:cxnSpLocks/>
              <a:stCxn id="230" idx="5"/>
              <a:endCxn id="188" idx="1"/>
            </p:cNvCxnSpPr>
            <p:nvPr/>
          </p:nvCxnSpPr>
          <p:spPr>
            <a:xfrm>
              <a:off x="7613691" y="1398400"/>
              <a:ext cx="905141" cy="12121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B634104-51A9-4424-BA2E-A22395FA837B}"/>
                </a:ext>
              </a:extLst>
            </p:cNvPr>
            <p:cNvCxnSpPr>
              <a:cxnSpLocks/>
              <a:stCxn id="226" idx="0"/>
              <a:endCxn id="188" idx="4"/>
            </p:cNvCxnSpPr>
            <p:nvPr/>
          </p:nvCxnSpPr>
          <p:spPr>
            <a:xfrm flipV="1">
              <a:off x="8529494" y="2719865"/>
              <a:ext cx="34603" cy="109109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8C7720F-FEDF-4857-B7A4-30FB33DCCBB6}"/>
                </a:ext>
              </a:extLst>
            </p:cNvPr>
            <p:cNvCxnSpPr>
              <a:cxnSpLocks/>
              <a:stCxn id="226" idx="4"/>
              <a:endCxn id="234" idx="7"/>
            </p:cNvCxnSpPr>
            <p:nvPr/>
          </p:nvCxnSpPr>
          <p:spPr>
            <a:xfrm flipH="1">
              <a:off x="7927696" y="4226346"/>
              <a:ext cx="601798" cy="97921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A1FFBF-8643-4714-9DF4-D643474138E9}"/>
                </a:ext>
              </a:extLst>
            </p:cNvPr>
            <p:cNvCxnSpPr>
              <a:cxnSpLocks/>
              <a:stCxn id="234" idx="3"/>
              <a:endCxn id="184" idx="6"/>
            </p:cNvCxnSpPr>
            <p:nvPr/>
          </p:nvCxnSpPr>
          <p:spPr>
            <a:xfrm flipH="1">
              <a:off x="5022143" y="5486339"/>
              <a:ext cx="2624773" cy="2291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4D83B0C-8864-4AB1-B6CA-563A70F446FE}"/>
                </a:ext>
              </a:extLst>
            </p:cNvPr>
            <p:cNvCxnSpPr>
              <a:cxnSpLocks/>
              <a:stCxn id="228" idx="4"/>
              <a:endCxn id="184" idx="2"/>
            </p:cNvCxnSpPr>
            <p:nvPr/>
          </p:nvCxnSpPr>
          <p:spPr>
            <a:xfrm>
              <a:off x="4074703" y="5138668"/>
              <a:ext cx="819412" cy="5767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F5F1D9D-794B-4DC5-AD76-A2F01EAA45AC}"/>
                </a:ext>
              </a:extLst>
            </p:cNvPr>
            <p:cNvCxnSpPr>
              <a:cxnSpLocks/>
              <a:stCxn id="224" idx="4"/>
              <a:endCxn id="228" idx="0"/>
            </p:cNvCxnSpPr>
            <p:nvPr/>
          </p:nvCxnSpPr>
          <p:spPr>
            <a:xfrm flipH="1">
              <a:off x="4074702" y="1523397"/>
              <a:ext cx="486425" cy="311686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12FB97C-BA3C-4FDF-997C-D409AECFDBFD}"/>
                </a:ext>
              </a:extLst>
            </p:cNvPr>
            <p:cNvCxnSpPr>
              <a:cxnSpLocks/>
              <a:stCxn id="224" idx="5"/>
              <a:endCxn id="184" idx="1"/>
            </p:cNvCxnSpPr>
            <p:nvPr/>
          </p:nvCxnSpPr>
          <p:spPr>
            <a:xfrm>
              <a:off x="4713269" y="1460379"/>
              <a:ext cx="199596" cy="420980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F4ECFB-D50A-44A7-8DAF-1D2E650E8E65}"/>
                </a:ext>
              </a:extLst>
            </p:cNvPr>
            <p:cNvCxnSpPr>
              <a:cxnSpLocks/>
              <a:endCxn id="236" idx="5"/>
            </p:cNvCxnSpPr>
            <p:nvPr/>
          </p:nvCxnSpPr>
          <p:spPr>
            <a:xfrm flipH="1" flipV="1">
              <a:off x="3720212" y="3568100"/>
              <a:ext cx="1157619" cy="209822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7A568A8-BB46-4157-8186-440BD5C0D646}"/>
                </a:ext>
              </a:extLst>
            </p:cNvPr>
            <p:cNvCxnSpPr>
              <a:cxnSpLocks/>
              <a:stCxn id="234" idx="2"/>
              <a:endCxn id="236" idx="6"/>
            </p:cNvCxnSpPr>
            <p:nvPr/>
          </p:nvCxnSpPr>
          <p:spPr>
            <a:xfrm flipH="1" flipV="1">
              <a:off x="3793201" y="3391889"/>
              <a:ext cx="3795563" cy="195406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DD3CB2-C7AE-4752-AF5C-073836781733}"/>
                </a:ext>
              </a:extLst>
            </p:cNvPr>
            <p:cNvCxnSpPr>
              <a:cxnSpLocks/>
              <a:stCxn id="226" idx="2"/>
              <a:endCxn id="236" idx="7"/>
            </p:cNvCxnSpPr>
            <p:nvPr/>
          </p:nvCxnSpPr>
          <p:spPr>
            <a:xfrm flipH="1" flipV="1">
              <a:off x="3720212" y="3215677"/>
              <a:ext cx="4601588" cy="80297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9F5BC24-8E3F-4CA3-8083-68DD50A78D73}"/>
                </a:ext>
              </a:extLst>
            </p:cNvPr>
            <p:cNvCxnSpPr>
              <a:cxnSpLocks/>
              <a:stCxn id="230" idx="3"/>
              <a:endCxn id="236" idx="7"/>
            </p:cNvCxnSpPr>
            <p:nvPr/>
          </p:nvCxnSpPr>
          <p:spPr>
            <a:xfrm flipH="1">
              <a:off x="3720212" y="1398401"/>
              <a:ext cx="3544287" cy="181727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EE50D93-A60F-4CEA-ACB7-4F79EA092098}"/>
                </a:ext>
              </a:extLst>
            </p:cNvPr>
            <p:cNvCxnSpPr>
              <a:cxnSpLocks/>
              <a:stCxn id="230" idx="4"/>
              <a:endCxn id="226" idx="1"/>
            </p:cNvCxnSpPr>
            <p:nvPr/>
          </p:nvCxnSpPr>
          <p:spPr>
            <a:xfrm>
              <a:off x="7439095" y="1470720"/>
              <a:ext cx="943537" cy="2401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945ABFE-33C1-4A50-AB58-C6A4306C9816}"/>
                </a:ext>
              </a:extLst>
            </p:cNvPr>
            <p:cNvCxnSpPr>
              <a:cxnSpLocks/>
              <a:stCxn id="188" idx="1"/>
              <a:endCxn id="224" idx="6"/>
            </p:cNvCxnSpPr>
            <p:nvPr/>
          </p:nvCxnSpPr>
          <p:spPr>
            <a:xfrm flipH="1" flipV="1">
              <a:off x="4776288" y="1308238"/>
              <a:ext cx="3742545" cy="13023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1E5969-DC7B-4670-A484-AE15F638BED6}"/>
                </a:ext>
              </a:extLst>
            </p:cNvPr>
            <p:cNvCxnSpPr>
              <a:cxnSpLocks/>
              <a:stCxn id="234" idx="0"/>
              <a:endCxn id="230" idx="4"/>
            </p:cNvCxnSpPr>
            <p:nvPr/>
          </p:nvCxnSpPr>
          <p:spPr>
            <a:xfrm flipH="1" flipV="1">
              <a:off x="7439095" y="1470720"/>
              <a:ext cx="348212" cy="367668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66C77C-DC1E-436D-BF12-AF05B926535A}"/>
                </a:ext>
              </a:extLst>
            </p:cNvPr>
            <p:cNvCxnSpPr>
              <a:cxnSpLocks/>
              <a:stCxn id="234" idx="1"/>
              <a:endCxn id="224" idx="5"/>
            </p:cNvCxnSpPr>
            <p:nvPr/>
          </p:nvCxnSpPr>
          <p:spPr>
            <a:xfrm flipH="1" flipV="1">
              <a:off x="4713269" y="1460379"/>
              <a:ext cx="2933647" cy="37451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FBCDF80-9658-47E8-AB9D-BBACE066BEBB}"/>
              </a:ext>
            </a:extLst>
          </p:cNvPr>
          <p:cNvGrpSpPr/>
          <p:nvPr/>
        </p:nvGrpSpPr>
        <p:grpSpPr>
          <a:xfrm>
            <a:off x="8630844" y="3193385"/>
            <a:ext cx="941431" cy="1022141"/>
            <a:chOff x="4186365" y="1448904"/>
            <a:chExt cx="3634620" cy="3946225"/>
          </a:xfrm>
          <a:noFill/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D88E0A5-056A-4573-82E7-8654E0D41F52}"/>
                </a:ext>
              </a:extLst>
            </p:cNvPr>
            <p:cNvGrpSpPr/>
            <p:nvPr/>
          </p:nvGrpSpPr>
          <p:grpSpPr>
            <a:xfrm>
              <a:off x="5490775" y="4405535"/>
              <a:ext cx="363171" cy="363169"/>
              <a:chOff x="12338847" y="3736105"/>
              <a:chExt cx="410503" cy="410501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D584F4F-6C3D-4FBA-B4C5-425BE95978DC}"/>
                  </a:ext>
                </a:extLst>
              </p:cNvPr>
              <p:cNvSpPr/>
              <p:nvPr/>
            </p:nvSpPr>
            <p:spPr bwMode="auto">
              <a:xfrm>
                <a:off x="12338847" y="3736105"/>
                <a:ext cx="410503" cy="410501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8" name="directory_2">
                <a:extLst>
                  <a:ext uri="{FF2B5EF4-FFF2-40B4-BE49-F238E27FC236}">
                    <a16:creationId xmlns:a16="http://schemas.microsoft.com/office/drawing/2014/main" id="{DCF3D5AC-9095-41AF-BC56-2C2587B756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57549" y="3854431"/>
                <a:ext cx="173099" cy="173851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3F98EB1-CD7E-4BA4-ABA1-CED6C0787E7E}"/>
                </a:ext>
              </a:extLst>
            </p:cNvPr>
            <p:cNvGrpSpPr/>
            <p:nvPr/>
          </p:nvGrpSpPr>
          <p:grpSpPr>
            <a:xfrm>
              <a:off x="4909378" y="2039662"/>
              <a:ext cx="363171" cy="363169"/>
              <a:chOff x="4952196" y="1976770"/>
              <a:chExt cx="363171" cy="363169"/>
            </a:xfrm>
            <a:grpFill/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A9156E2-BF5F-4910-A504-10FF0A2B0613}"/>
                  </a:ext>
                </a:extLst>
              </p:cNvPr>
              <p:cNvSpPr/>
              <p:nvPr/>
            </p:nvSpPr>
            <p:spPr bwMode="auto">
              <a:xfrm>
                <a:off x="4952196" y="1976770"/>
                <a:ext cx="363171" cy="363169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6" name="mail">
                <a:extLst>
                  <a:ext uri="{FF2B5EF4-FFF2-40B4-BE49-F238E27FC236}">
                    <a16:creationId xmlns:a16="http://schemas.microsoft.com/office/drawing/2014/main" id="{AE43B815-76B4-497D-83E6-05C3529334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46560" y="2106023"/>
                <a:ext cx="174439" cy="104665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6A58C03-F692-4FCB-BFBF-917680A4B93D}"/>
                </a:ext>
              </a:extLst>
            </p:cNvPr>
            <p:cNvGrpSpPr/>
            <p:nvPr/>
          </p:nvGrpSpPr>
          <p:grpSpPr>
            <a:xfrm>
              <a:off x="4382259" y="3691181"/>
              <a:ext cx="559320" cy="559317"/>
              <a:chOff x="13761047" y="3611693"/>
              <a:chExt cx="632216" cy="632213"/>
            </a:xfrm>
            <a:grpFill/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0633366-D4AA-4D3D-98AA-4240DAD63900}"/>
                  </a:ext>
                </a:extLst>
              </p:cNvPr>
              <p:cNvSpPr/>
              <p:nvPr/>
            </p:nvSpPr>
            <p:spPr bwMode="auto">
              <a:xfrm>
                <a:off x="13761047" y="3611693"/>
                <a:ext cx="632216" cy="632213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4" name="calendar_4">
                <a:extLst>
                  <a:ext uri="{FF2B5EF4-FFF2-40B4-BE49-F238E27FC236}">
                    <a16:creationId xmlns:a16="http://schemas.microsoft.com/office/drawing/2014/main" id="{A0BC0C0B-F749-41B7-A000-30DEF6700B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937413" y="3793787"/>
                <a:ext cx="279483" cy="268026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F9838C5-09D5-40D3-85CD-5812D3E10F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110271" y="4023388"/>
              <a:ext cx="563733" cy="563732"/>
              <a:chOff x="13803529" y="3916500"/>
              <a:chExt cx="745835" cy="745835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539EA560-A60D-40FA-881D-6E5380B6C72F}"/>
                  </a:ext>
                </a:extLst>
              </p:cNvPr>
              <p:cNvSpPr/>
              <p:nvPr/>
            </p:nvSpPr>
            <p:spPr bwMode="auto">
              <a:xfrm>
                <a:off x="13803529" y="3916500"/>
                <a:ext cx="745835" cy="745835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2" name="Freeform 5">
                <a:extLst>
                  <a:ext uri="{FF2B5EF4-FFF2-40B4-BE49-F238E27FC236}">
                    <a16:creationId xmlns:a16="http://schemas.microsoft.com/office/drawing/2014/main" id="{6D35DAF9-762E-4C1A-BD92-AA89B95AC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98036" y="4138595"/>
                <a:ext cx="356822" cy="301644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FB86664-ED0D-4CD7-BAF4-BA31AF029865}"/>
                </a:ext>
              </a:extLst>
            </p:cNvPr>
            <p:cNvGrpSpPr/>
            <p:nvPr/>
          </p:nvGrpSpPr>
          <p:grpSpPr>
            <a:xfrm>
              <a:off x="4186365" y="2753125"/>
              <a:ext cx="468106" cy="468106"/>
              <a:chOff x="3968201" y="2753125"/>
              <a:chExt cx="468106" cy="468106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53B3DF-623B-423E-949F-23ED9B5A8CFB}"/>
                  </a:ext>
                </a:extLst>
              </p:cNvPr>
              <p:cNvSpPr/>
              <p:nvPr/>
            </p:nvSpPr>
            <p:spPr bwMode="auto">
              <a:xfrm>
                <a:off x="3968201" y="2753125"/>
                <a:ext cx="468106" cy="468106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id="{6F461E90-B3A8-4769-B4B6-F345FE709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1735" y="2908395"/>
                <a:ext cx="141025" cy="15757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6A9AEBB-ECEA-46B6-A4E9-C57122ADC917}"/>
                </a:ext>
              </a:extLst>
            </p:cNvPr>
            <p:cNvGrpSpPr/>
            <p:nvPr/>
          </p:nvGrpSpPr>
          <p:grpSpPr>
            <a:xfrm>
              <a:off x="7508941" y="3291702"/>
              <a:ext cx="312044" cy="312044"/>
              <a:chOff x="13200683" y="3102397"/>
              <a:chExt cx="283224" cy="283224"/>
            </a:xfrm>
            <a:grpFill/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3D9E69D4-CB92-4DF4-AF7B-C6A91F76503A}"/>
                  </a:ext>
                </a:extLst>
              </p:cNvPr>
              <p:cNvSpPr/>
              <p:nvPr/>
            </p:nvSpPr>
            <p:spPr bwMode="auto">
              <a:xfrm>
                <a:off x="13200683" y="3102397"/>
                <a:ext cx="283224" cy="283224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8" name="bag">
                <a:extLst>
                  <a:ext uri="{FF2B5EF4-FFF2-40B4-BE49-F238E27FC236}">
                    <a16:creationId xmlns:a16="http://schemas.microsoft.com/office/drawing/2014/main" id="{8BD4E105-B70E-4FD1-8E3E-535A4DD992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292075" y="3181615"/>
                <a:ext cx="100441" cy="124789"/>
              </a:xfrm>
              <a:custGeom>
                <a:avLst/>
                <a:gdLst>
                  <a:gd name="T0" fmla="*/ 47 w 275"/>
                  <a:gd name="T1" fmla="*/ 91 h 340"/>
                  <a:gd name="T2" fmla="*/ 47 w 275"/>
                  <a:gd name="T3" fmla="*/ 57 h 340"/>
                  <a:gd name="T4" fmla="*/ 104 w 275"/>
                  <a:gd name="T5" fmla="*/ 0 h 340"/>
                  <a:gd name="T6" fmla="*/ 161 w 275"/>
                  <a:gd name="T7" fmla="*/ 57 h 340"/>
                  <a:gd name="T8" fmla="*/ 161 w 275"/>
                  <a:gd name="T9" fmla="*/ 91 h 340"/>
                  <a:gd name="T10" fmla="*/ 227 w 275"/>
                  <a:gd name="T11" fmla="*/ 91 h 340"/>
                  <a:gd name="T12" fmla="*/ 227 w 275"/>
                  <a:gd name="T13" fmla="*/ 57 h 340"/>
                  <a:gd name="T14" fmla="*/ 170 w 275"/>
                  <a:gd name="T15" fmla="*/ 0 h 340"/>
                  <a:gd name="T16" fmla="*/ 137 w 275"/>
                  <a:gd name="T17" fmla="*/ 11 h 340"/>
                  <a:gd name="T18" fmla="*/ 203 w 275"/>
                  <a:gd name="T19" fmla="*/ 91 h 340"/>
                  <a:gd name="T20" fmla="*/ 202 w 275"/>
                  <a:gd name="T21" fmla="*/ 303 h 340"/>
                  <a:gd name="T22" fmla="*/ 239 w 275"/>
                  <a:gd name="T23" fmla="*/ 340 h 340"/>
                  <a:gd name="T24" fmla="*/ 275 w 275"/>
                  <a:gd name="T25" fmla="*/ 303 h 340"/>
                  <a:gd name="T26" fmla="*/ 275 w 275"/>
                  <a:gd name="T27" fmla="*/ 91 h 340"/>
                  <a:gd name="T28" fmla="*/ 0 w 275"/>
                  <a:gd name="T29" fmla="*/ 91 h 340"/>
                  <a:gd name="T30" fmla="*/ 0 w 275"/>
                  <a:gd name="T31" fmla="*/ 303 h 340"/>
                  <a:gd name="T32" fmla="*/ 37 w 275"/>
                  <a:gd name="T33" fmla="*/ 340 h 340"/>
                  <a:gd name="T34" fmla="*/ 239 w 275"/>
                  <a:gd name="T3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" h="340">
                    <a:moveTo>
                      <a:pt x="47" y="91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26"/>
                      <a:pt x="72" y="0"/>
                      <a:pt x="104" y="0"/>
                    </a:cubicBezTo>
                    <a:cubicBezTo>
                      <a:pt x="135" y="0"/>
                      <a:pt x="161" y="26"/>
                      <a:pt x="161" y="57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227" y="91"/>
                    </a:moveTo>
                    <a:cubicBezTo>
                      <a:pt x="227" y="57"/>
                      <a:pt x="227" y="57"/>
                      <a:pt x="227" y="57"/>
                    </a:cubicBezTo>
                    <a:cubicBezTo>
                      <a:pt x="227" y="26"/>
                      <a:pt x="202" y="0"/>
                      <a:pt x="170" y="0"/>
                    </a:cubicBezTo>
                    <a:cubicBezTo>
                      <a:pt x="159" y="0"/>
                      <a:pt x="146" y="6"/>
                      <a:pt x="137" y="11"/>
                    </a:cubicBezTo>
                    <a:moveTo>
                      <a:pt x="203" y="91"/>
                    </a:move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2" y="323"/>
                      <a:pt x="219" y="340"/>
                      <a:pt x="239" y="340"/>
                    </a:cubicBezTo>
                    <a:cubicBezTo>
                      <a:pt x="259" y="340"/>
                      <a:pt x="275" y="323"/>
                      <a:pt x="275" y="303"/>
                    </a:cubicBezTo>
                    <a:cubicBezTo>
                      <a:pt x="275" y="91"/>
                      <a:pt x="275" y="91"/>
                      <a:pt x="275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23"/>
                      <a:pt x="17" y="340"/>
                      <a:pt x="37" y="340"/>
                    </a:cubicBezTo>
                    <a:cubicBezTo>
                      <a:pt x="239" y="340"/>
                      <a:pt x="239" y="340"/>
                      <a:pt x="239" y="3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B155F6-96A6-4179-9785-6038974D3F98}"/>
                </a:ext>
              </a:extLst>
            </p:cNvPr>
            <p:cNvGrpSpPr/>
            <p:nvPr/>
          </p:nvGrpSpPr>
          <p:grpSpPr>
            <a:xfrm>
              <a:off x="5990336" y="1448904"/>
              <a:ext cx="562085" cy="562085"/>
              <a:chOff x="11261807" y="3805936"/>
              <a:chExt cx="510172" cy="510172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FC4D10F-990C-4A86-BD48-3D03C12A6C23}"/>
                  </a:ext>
                </a:extLst>
              </p:cNvPr>
              <p:cNvSpPr/>
              <p:nvPr/>
            </p:nvSpPr>
            <p:spPr bwMode="auto">
              <a:xfrm>
                <a:off x="11261807" y="3805936"/>
                <a:ext cx="510172" cy="5101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6" name="speech_5" title="Icon of two overlapping chat bubbles">
                <a:extLst>
                  <a:ext uri="{FF2B5EF4-FFF2-40B4-BE49-F238E27FC236}">
                    <a16:creationId xmlns:a16="http://schemas.microsoft.com/office/drawing/2014/main" id="{F9EFEA85-7106-4CF2-9A53-27D566C5FC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396869" y="3973526"/>
                <a:ext cx="240049" cy="187693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C01FA77-4E49-4741-B5C9-BF21F308C32D}"/>
                </a:ext>
              </a:extLst>
            </p:cNvPr>
            <p:cNvGrpSpPr/>
            <p:nvPr/>
          </p:nvGrpSpPr>
          <p:grpSpPr>
            <a:xfrm>
              <a:off x="7109285" y="2127539"/>
              <a:ext cx="625586" cy="625586"/>
              <a:chOff x="10942964" y="2551492"/>
              <a:chExt cx="567807" cy="567807"/>
            </a:xfrm>
            <a:grpFill/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4C3E4A6E-D5A3-4D65-828C-F1D624FCA04F}"/>
                  </a:ext>
                </a:extLst>
              </p:cNvPr>
              <p:cNvSpPr/>
              <p:nvPr/>
            </p:nvSpPr>
            <p:spPr bwMode="auto">
              <a:xfrm>
                <a:off x="10942964" y="2551492"/>
                <a:ext cx="567807" cy="56780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0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id="{3AA0B57E-14D3-4AA2-9CB2-4E5547DF50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074" y="2709141"/>
                <a:ext cx="251687" cy="227108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7BD905-74C2-4C57-93F6-8A54DA36A446}"/>
                </a:ext>
              </a:extLst>
            </p:cNvPr>
            <p:cNvSpPr/>
            <p:nvPr/>
          </p:nvSpPr>
          <p:spPr bwMode="auto">
            <a:xfrm>
              <a:off x="6465434" y="5221155"/>
              <a:ext cx="173974" cy="173974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6533D21-8E93-4145-B98C-6BE9BE3D09CA}"/>
                </a:ext>
              </a:extLst>
            </p:cNvPr>
            <p:cNvSpPr/>
            <p:nvPr/>
          </p:nvSpPr>
          <p:spPr bwMode="auto">
            <a:xfrm>
              <a:off x="7048063" y="172383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8BCBFAD-E3DE-418C-A68B-88BC85DAD486}"/>
                </a:ext>
              </a:extLst>
            </p:cNvPr>
            <p:cNvSpPr/>
            <p:nvPr/>
          </p:nvSpPr>
          <p:spPr bwMode="auto">
            <a:xfrm>
              <a:off x="4655490" y="459800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B8542B2-CA3B-4996-B6D8-6AA909B457D1}"/>
                </a:ext>
              </a:extLst>
            </p:cNvPr>
            <p:cNvCxnSpPr>
              <a:cxnSpLocks/>
              <a:stCxn id="277" idx="2"/>
              <a:endCxn id="279" idx="6"/>
            </p:cNvCxnSpPr>
            <p:nvPr/>
          </p:nvCxnSpPr>
          <p:spPr>
            <a:xfrm flipH="1" flipV="1">
              <a:off x="4654471" y="2987179"/>
              <a:ext cx="2854470" cy="4605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02301E7-1B70-4FD7-A774-13B3914DB081}"/>
                </a:ext>
              </a:extLst>
            </p:cNvPr>
            <p:cNvCxnSpPr>
              <a:cxnSpLocks/>
              <a:stCxn id="279" idx="4"/>
              <a:endCxn id="283" idx="0"/>
            </p:cNvCxnSpPr>
            <p:nvPr/>
          </p:nvCxnSpPr>
          <p:spPr>
            <a:xfrm>
              <a:off x="4420418" y="3221231"/>
              <a:ext cx="241501" cy="4699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BC179D9-18E7-456C-8970-1575F3CEEC20}"/>
                </a:ext>
              </a:extLst>
            </p:cNvPr>
            <p:cNvCxnSpPr>
              <a:cxnSpLocks/>
              <a:stCxn id="279" idx="7"/>
              <a:endCxn id="285" idx="3"/>
            </p:cNvCxnSpPr>
            <p:nvPr/>
          </p:nvCxnSpPr>
          <p:spPr>
            <a:xfrm flipV="1">
              <a:off x="4585918" y="2349646"/>
              <a:ext cx="376645" cy="4720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19049F0-2D3C-441A-9781-2895BAA104C1}"/>
                </a:ext>
              </a:extLst>
            </p:cNvPr>
            <p:cNvCxnSpPr>
              <a:cxnSpLocks/>
              <a:stCxn id="283" idx="4"/>
              <a:endCxn id="249" idx="0"/>
            </p:cNvCxnSpPr>
            <p:nvPr/>
          </p:nvCxnSpPr>
          <p:spPr>
            <a:xfrm>
              <a:off x="4661919" y="4250498"/>
              <a:ext cx="54793" cy="34750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08A00-0A30-4314-9378-DD69CA60427C}"/>
                </a:ext>
              </a:extLst>
            </p:cNvPr>
            <p:cNvCxnSpPr>
              <a:cxnSpLocks/>
              <a:stCxn id="283" idx="6"/>
              <a:endCxn id="281" idx="2"/>
            </p:cNvCxnSpPr>
            <p:nvPr/>
          </p:nvCxnSpPr>
          <p:spPr>
            <a:xfrm>
              <a:off x="4941579" y="3970840"/>
              <a:ext cx="2168692" cy="3344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CD1424D-4336-4285-8118-885C7F84FECF}"/>
                </a:ext>
              </a:extLst>
            </p:cNvPr>
            <p:cNvCxnSpPr>
              <a:cxnSpLocks/>
              <a:stCxn id="283" idx="7"/>
            </p:cNvCxnSpPr>
            <p:nvPr/>
          </p:nvCxnSpPr>
          <p:spPr>
            <a:xfrm flipV="1">
              <a:off x="4859668" y="2015142"/>
              <a:ext cx="1411710" cy="17579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05814C3-87FA-46A2-9EAB-021E078560C1}"/>
                </a:ext>
              </a:extLst>
            </p:cNvPr>
            <p:cNvCxnSpPr>
              <a:cxnSpLocks/>
              <a:stCxn id="285" idx="5"/>
              <a:endCxn id="269" idx="2"/>
            </p:cNvCxnSpPr>
            <p:nvPr/>
          </p:nvCxnSpPr>
          <p:spPr>
            <a:xfrm>
              <a:off x="5219364" y="2349646"/>
              <a:ext cx="1889921" cy="906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B471105-6387-4989-A1A9-CE71A3292755}"/>
                </a:ext>
              </a:extLst>
            </p:cNvPr>
            <p:cNvCxnSpPr>
              <a:cxnSpLocks/>
              <a:stCxn id="271" idx="6"/>
              <a:endCxn id="248" idx="2"/>
            </p:cNvCxnSpPr>
            <p:nvPr/>
          </p:nvCxnSpPr>
          <p:spPr>
            <a:xfrm>
              <a:off x="6552421" y="1729947"/>
              <a:ext cx="495642" cy="5511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614296-CDED-492F-9906-306DB23A3D09}"/>
                </a:ext>
              </a:extLst>
            </p:cNvPr>
            <p:cNvCxnSpPr>
              <a:cxnSpLocks/>
              <a:stCxn id="271" idx="2"/>
              <a:endCxn id="279" idx="6"/>
            </p:cNvCxnSpPr>
            <p:nvPr/>
          </p:nvCxnSpPr>
          <p:spPr>
            <a:xfrm flipH="1">
              <a:off x="4654471" y="1729946"/>
              <a:ext cx="1335865" cy="12572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96E33CC-64DE-4CAD-B5E7-445FD1A36DA8}"/>
                </a:ext>
              </a:extLst>
            </p:cNvPr>
            <p:cNvCxnSpPr>
              <a:cxnSpLocks/>
              <a:stCxn id="285" idx="4"/>
              <a:endCxn id="281" idx="1"/>
            </p:cNvCxnSpPr>
            <p:nvPr/>
          </p:nvCxnSpPr>
          <p:spPr>
            <a:xfrm>
              <a:off x="5090964" y="2402831"/>
              <a:ext cx="2101864" cy="17031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8B8975C-F56C-477B-82D6-CE923D773B65}"/>
                </a:ext>
              </a:extLst>
            </p:cNvPr>
            <p:cNvCxnSpPr>
              <a:cxnSpLocks/>
              <a:stCxn id="269" idx="4"/>
              <a:endCxn id="277" idx="0"/>
            </p:cNvCxnSpPr>
            <p:nvPr/>
          </p:nvCxnSpPr>
          <p:spPr>
            <a:xfrm>
              <a:off x="7422078" y="2753125"/>
              <a:ext cx="242885" cy="53857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F32DB6E-3D0C-4586-87FB-7C4694E0513C}"/>
                </a:ext>
              </a:extLst>
            </p:cNvPr>
            <p:cNvCxnSpPr>
              <a:cxnSpLocks/>
              <a:stCxn id="269" idx="3"/>
              <a:endCxn id="247" idx="0"/>
            </p:cNvCxnSpPr>
            <p:nvPr/>
          </p:nvCxnSpPr>
          <p:spPr>
            <a:xfrm flipH="1">
              <a:off x="6552421" y="2661510"/>
              <a:ext cx="648479" cy="25596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D0D587F-015B-45FE-84A7-EDCC2C1F2541}"/>
                </a:ext>
              </a:extLst>
            </p:cNvPr>
            <p:cNvCxnSpPr>
              <a:cxnSpLocks/>
              <a:stCxn id="271" idx="5"/>
              <a:endCxn id="269" idx="1"/>
            </p:cNvCxnSpPr>
            <p:nvPr/>
          </p:nvCxnSpPr>
          <p:spPr>
            <a:xfrm>
              <a:off x="6470106" y="1928674"/>
              <a:ext cx="730794" cy="2904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A97CBDA-1E1A-4665-B5B3-AD66D1ABF03B}"/>
                </a:ext>
              </a:extLst>
            </p:cNvPr>
            <p:cNvCxnSpPr>
              <a:cxnSpLocks/>
              <a:stCxn id="271" idx="3"/>
              <a:endCxn id="287" idx="0"/>
            </p:cNvCxnSpPr>
            <p:nvPr/>
          </p:nvCxnSpPr>
          <p:spPr>
            <a:xfrm flipH="1">
              <a:off x="5672361" y="1928674"/>
              <a:ext cx="400290" cy="247686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CBF218-B3BC-47BB-B2A1-1E176B62484F}"/>
                </a:ext>
              </a:extLst>
            </p:cNvPr>
            <p:cNvCxnSpPr>
              <a:cxnSpLocks/>
              <a:stCxn id="283" idx="5"/>
              <a:endCxn id="287" idx="2"/>
            </p:cNvCxnSpPr>
            <p:nvPr/>
          </p:nvCxnSpPr>
          <p:spPr>
            <a:xfrm>
              <a:off x="4859668" y="4168588"/>
              <a:ext cx="631107" cy="4185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BF2C265-41CB-443D-B2F3-5D1F52667F20}"/>
                </a:ext>
              </a:extLst>
            </p:cNvPr>
            <p:cNvCxnSpPr>
              <a:cxnSpLocks/>
              <a:stCxn id="281" idx="3"/>
              <a:endCxn id="247" idx="7"/>
            </p:cNvCxnSpPr>
            <p:nvPr/>
          </p:nvCxnSpPr>
          <p:spPr>
            <a:xfrm flipH="1">
              <a:off x="6613930" y="4504563"/>
              <a:ext cx="578898" cy="742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47A5F81-46D3-4FF2-AB44-7ED6F013FA2C}"/>
                </a:ext>
              </a:extLst>
            </p:cNvPr>
            <p:cNvCxnSpPr>
              <a:cxnSpLocks/>
              <a:stCxn id="281" idx="0"/>
              <a:endCxn id="277" idx="3"/>
            </p:cNvCxnSpPr>
            <p:nvPr/>
          </p:nvCxnSpPr>
          <p:spPr>
            <a:xfrm flipV="1">
              <a:off x="7392138" y="3558048"/>
              <a:ext cx="162501" cy="46534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8726F09-662A-45E3-A08D-31836BFC372F}"/>
                </a:ext>
              </a:extLst>
            </p:cNvPr>
            <p:cNvCxnSpPr>
              <a:cxnSpLocks/>
              <a:stCxn id="271" idx="5"/>
              <a:endCxn id="281" idx="0"/>
            </p:cNvCxnSpPr>
            <p:nvPr/>
          </p:nvCxnSpPr>
          <p:spPr>
            <a:xfrm>
              <a:off x="6470107" y="1928673"/>
              <a:ext cx="922031" cy="209471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ADE5E37-9324-4BA5-A4F9-C3A2851E9B6D}"/>
                </a:ext>
              </a:extLst>
            </p:cNvPr>
            <p:cNvCxnSpPr>
              <a:cxnSpLocks/>
              <a:stCxn id="285" idx="4"/>
              <a:endCxn id="283" idx="0"/>
            </p:cNvCxnSpPr>
            <p:nvPr/>
          </p:nvCxnSpPr>
          <p:spPr>
            <a:xfrm flipH="1">
              <a:off x="4661919" y="2402831"/>
              <a:ext cx="429044" cy="12883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39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 txBox="1">
            <a:spLocks/>
          </p:cNvSpPr>
          <p:nvPr/>
        </p:nvSpPr>
        <p:spPr>
          <a:xfrm>
            <a:off x="4112395" y="2811470"/>
            <a:ext cx="8229599" cy="18288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Architecture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 txBox="1">
            <a:spLocks/>
          </p:cNvSpPr>
          <p:nvPr/>
        </p:nvSpPr>
        <p:spPr>
          <a:xfrm>
            <a:off x="4112395" y="3828894"/>
            <a:ext cx="8527440" cy="73018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Apps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Teams</a:t>
            </a:r>
            <a:endParaRPr lang="es-ES" dirty="0"/>
          </a:p>
        </p:txBody>
      </p:sp>
      <p:pic>
        <p:nvPicPr>
          <p:cNvPr id="101" name="Picture 2" descr="https://docs.microsoft.com/en-us/MicrosoftTeams/media/get-started-microsoft-teams.png">
            <a:extLst>
              <a:ext uri="{FF2B5EF4-FFF2-40B4-BE49-F238E27FC236}">
                <a16:creationId xmlns:a16="http://schemas.microsoft.com/office/drawing/2014/main" id="{98DA8755-F70F-482B-BB62-D4B99D916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487" y="1558817"/>
            <a:ext cx="66198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6547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A4C9E-2FB0-46E6-96D5-19EE49EC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456088" y="1656873"/>
            <a:ext cx="488385" cy="488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F56CB-0768-4E0A-A749-D8314FD9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250558" y="4504924"/>
            <a:ext cx="555824" cy="488385"/>
          </a:xfrm>
          <a:prstGeom prst="rect">
            <a:avLst/>
          </a:prstGeom>
        </p:spPr>
      </p:pic>
      <p:pic>
        <p:nvPicPr>
          <p:cNvPr id="205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749E32B-55D2-4D8C-B5A2-4124D133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014" y="263070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4EF64-1F05-4C81-8C1F-85C94AC5D9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9082969" y="145511"/>
            <a:ext cx="488385" cy="48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8BC8C-4BBB-43A7-AC34-E2582569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194107" y="961130"/>
            <a:ext cx="555824" cy="488385"/>
          </a:xfrm>
          <a:prstGeom prst="rect">
            <a:avLst/>
          </a:prstGeom>
        </p:spPr>
      </p:pic>
      <p:pic>
        <p:nvPicPr>
          <p:cNvPr id="14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A7CC580-9B73-4197-93F9-889998EE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9" y="1544142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7F1A6-EC17-4233-BAF9-E1CEAE94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067671" y="3970291"/>
            <a:ext cx="488385" cy="48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4BE3AD-F1F4-4CD6-9517-D03AD430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119646" y="2608479"/>
            <a:ext cx="555824" cy="488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96BFA-3A95-4C26-8286-82FED167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161338" y="712033"/>
            <a:ext cx="488385" cy="488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CAA4F0-EB4C-47A0-919C-D693EB44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955808" y="3560084"/>
            <a:ext cx="555824" cy="488385"/>
          </a:xfrm>
          <a:prstGeom prst="rect">
            <a:avLst/>
          </a:prstGeom>
        </p:spPr>
      </p:pic>
      <p:pic>
        <p:nvPicPr>
          <p:cNvPr id="20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30678D7A-90E0-470A-8700-913E476A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74" y="3743588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57496-AC02-4651-AB51-CE2E50B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681874" y="2338904"/>
            <a:ext cx="488385" cy="4883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7D76CB-7082-4F00-B365-79C5EF1C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070165" y="5596475"/>
            <a:ext cx="555824" cy="488385"/>
          </a:xfrm>
          <a:prstGeom prst="rect">
            <a:avLst/>
          </a:prstGeom>
        </p:spPr>
      </p:pic>
      <p:pic>
        <p:nvPicPr>
          <p:cNvPr id="23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F10587C4-B82E-4522-9AAB-E506FB96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2" y="6145245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A26F4-8859-4370-BEE9-45CD6B03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827689" y="3138920"/>
            <a:ext cx="488385" cy="4883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C19064-89FE-4ABF-B045-969F50F2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253852" y="1808463"/>
            <a:ext cx="555824" cy="488385"/>
          </a:xfrm>
          <a:prstGeom prst="rect">
            <a:avLst/>
          </a:prstGeom>
        </p:spPr>
      </p:pic>
      <p:pic>
        <p:nvPicPr>
          <p:cNvPr id="2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77C3D37C-3F52-4FE7-A094-4FB55B38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986323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4385C7-B97D-450F-A6A0-6BC49A67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01769" y="4660775"/>
            <a:ext cx="555824" cy="488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2D79CC-585D-43B0-83CD-1132759B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18882" y="4126142"/>
            <a:ext cx="488385" cy="4883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284479-9471-44D5-8D93-89C5AE84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007019" y="3715935"/>
            <a:ext cx="555824" cy="4883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0BA76D-CF09-4FC1-95C6-FACCE541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21376" y="5752326"/>
            <a:ext cx="555824" cy="488385"/>
          </a:xfrm>
          <a:prstGeom prst="rect">
            <a:avLst/>
          </a:prstGeom>
        </p:spPr>
      </p:pic>
      <p:pic>
        <p:nvPicPr>
          <p:cNvPr id="31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B096EF56-1A03-472E-8CC3-66A5662B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93" y="6301096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8BCE0369-1533-4111-B532-F7A54FD9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61" y="5142174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C62347-ADED-4D79-9415-4D38D5E6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42016" y="1576243"/>
            <a:ext cx="555824" cy="488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85AF0A-2B94-4AEE-A544-8E1533D4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172243" y="2770783"/>
            <a:ext cx="555824" cy="488385"/>
          </a:xfrm>
          <a:prstGeom prst="rect">
            <a:avLst/>
          </a:prstGeom>
        </p:spPr>
      </p:pic>
      <p:pic>
        <p:nvPicPr>
          <p:cNvPr id="36" name="Picture 6" descr="https://avatars0.githubusercontent.com/u/17304259?s=280&amp;v=4">
            <a:extLst>
              <a:ext uri="{FF2B5EF4-FFF2-40B4-BE49-F238E27FC236}">
                <a16:creationId xmlns:a16="http://schemas.microsoft.com/office/drawing/2014/main" id="{97BB2A79-1F5B-4502-B2AE-9AD8B46E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9" y="2298869"/>
            <a:ext cx="439161" cy="4391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E27AA-6A27-4495-8883-17173AAB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609387" y="316877"/>
            <a:ext cx="555824" cy="4883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B4BC23-8C11-40A1-A6F7-DDEFAA40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169149-4BD7-4092-BDCD-DFDE2AE563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958214" y="2966937"/>
            <a:ext cx="488385" cy="4883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74BB249-8AAA-4CBA-BF6F-F94B519AD4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921185" y="2048461"/>
            <a:ext cx="488385" cy="4883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A5695D-62CC-4EE2-8324-1D4A5A74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695399" y="1419502"/>
            <a:ext cx="488385" cy="48838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D84D572-8888-4EA9-887C-63D2FAAF44E7}"/>
              </a:ext>
            </a:extLst>
          </p:cNvPr>
          <p:cNvSpPr/>
          <p:nvPr/>
        </p:nvSpPr>
        <p:spPr>
          <a:xfrm>
            <a:off x="-1" y="-4064"/>
            <a:ext cx="12436476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APPS FOR MICROSOFT TEAMS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BE567E-1B76-4C54-AE04-9B0DABE995FF}"/>
              </a:ext>
            </a:extLst>
          </p:cNvPr>
          <p:cNvSpPr/>
          <p:nvPr/>
        </p:nvSpPr>
        <p:spPr>
          <a:xfrm>
            <a:off x="1958214" y="2847586"/>
            <a:ext cx="747023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6DCF1C-AB45-4648-BF46-494387657257}"/>
              </a:ext>
            </a:extLst>
          </p:cNvPr>
          <p:cNvSpPr/>
          <p:nvPr/>
        </p:nvSpPr>
        <p:spPr>
          <a:xfrm>
            <a:off x="5614990" y="2818876"/>
            <a:ext cx="893462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477AB1-09AC-4D87-AFFF-BEB1CAE851E7}"/>
              </a:ext>
            </a:extLst>
          </p:cNvPr>
          <p:cNvSpPr/>
          <p:nvPr/>
        </p:nvSpPr>
        <p:spPr>
          <a:xfrm>
            <a:off x="8160409" y="5203969"/>
            <a:ext cx="1617541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CONNECTORS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A228F0-3381-41C1-B2FE-FCA62455B839}"/>
              </a:ext>
            </a:extLst>
          </p:cNvPr>
          <p:cNvSpPr/>
          <p:nvPr/>
        </p:nvSpPr>
        <p:spPr>
          <a:xfrm>
            <a:off x="7970999" y="2835353"/>
            <a:ext cx="2473357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MESSAGE EXTENSIONS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992FDF-BCAD-4268-88B4-2388E01D7D5B}"/>
              </a:ext>
            </a:extLst>
          </p:cNvPr>
          <p:cNvSpPr/>
          <p:nvPr/>
        </p:nvSpPr>
        <p:spPr>
          <a:xfrm>
            <a:off x="5150833" y="5194480"/>
            <a:ext cx="1691491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MODULES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AC2FB87-32D1-411D-9455-1D8A2A3BFB6D}"/>
              </a:ext>
            </a:extLst>
          </p:cNvPr>
          <p:cNvSpPr/>
          <p:nvPr/>
        </p:nvSpPr>
        <p:spPr>
          <a:xfrm>
            <a:off x="1118882" y="5149144"/>
            <a:ext cx="2824472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ACTIVITY FEED INTEGRATION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817890-254A-427E-8E23-B8C12C1BAAF4}"/>
              </a:ext>
            </a:extLst>
          </p:cNvPr>
          <p:cNvSpPr/>
          <p:nvPr/>
        </p:nvSpPr>
        <p:spPr>
          <a:xfrm>
            <a:off x="7888809" y="4068677"/>
            <a:ext cx="2600205" cy="72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OUTGOING WEB HOOKS</a:t>
            </a:r>
          </a:p>
        </p:txBody>
      </p:sp>
      <p:pic>
        <p:nvPicPr>
          <p:cNvPr id="2050" name="Picture 2" descr="https://docs.microsoft.com/en-us/microsoftteams/platform/assets/images/get-started/06_homepage_compose-extensions.png">
            <a:extLst>
              <a:ext uri="{FF2B5EF4-FFF2-40B4-BE49-F238E27FC236}">
                <a16:creationId xmlns:a16="http://schemas.microsoft.com/office/drawing/2014/main" id="{509FCEA1-D8E4-4B60-8FED-5CFA7CB1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80" y="1516326"/>
            <a:ext cx="2713159" cy="152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docs.microsoft.com/en-us/microsoftteams/platform/assets/images/get-started/02_homepage_tabs-and-conversations.png">
            <a:extLst>
              <a:ext uri="{FF2B5EF4-FFF2-40B4-BE49-F238E27FC236}">
                <a16:creationId xmlns:a16="http://schemas.microsoft.com/office/drawing/2014/main" id="{7EFEC11B-4607-4D33-88B6-0E6096B3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55" y="1520382"/>
            <a:ext cx="2713160" cy="1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ocs.microsoft.com/en-us/microsoftteams/platform/assets/images/get-started/04_homepage_bots.png">
            <a:extLst>
              <a:ext uri="{FF2B5EF4-FFF2-40B4-BE49-F238E27FC236}">
                <a16:creationId xmlns:a16="http://schemas.microsoft.com/office/drawing/2014/main" id="{E0DC6897-D369-4F60-ACB7-B98244FDD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17" y="1547612"/>
            <a:ext cx="2713160" cy="1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amework Feed">
            <a:extLst>
              <a:ext uri="{FF2B5EF4-FFF2-40B4-BE49-F238E27FC236}">
                <a16:creationId xmlns:a16="http://schemas.microsoft.com/office/drawing/2014/main" id="{069E34C2-7F69-4BF4-AF5B-86591408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99" y="4008977"/>
            <a:ext cx="2041487" cy="11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ask Module - Custom Form">
            <a:extLst>
              <a:ext uri="{FF2B5EF4-FFF2-40B4-BE49-F238E27FC236}">
                <a16:creationId xmlns:a16="http://schemas.microsoft.com/office/drawing/2014/main" id="{12B3C651-B72B-4140-9F05-8DA2BE6A7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t="3374" r="2003" b="2119"/>
          <a:stretch/>
        </p:blipFill>
        <p:spPr bwMode="auto">
          <a:xfrm>
            <a:off x="5066595" y="3835707"/>
            <a:ext cx="1804422" cy="1356156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664055-9AEE-457E-B95E-448B85929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965" y="3638853"/>
            <a:ext cx="599887" cy="569424"/>
          </a:xfrm>
          <a:prstGeom prst="rect">
            <a:avLst/>
          </a:prstGeom>
        </p:spPr>
      </p:pic>
      <p:sp>
        <p:nvSpPr>
          <p:cNvPr id="6" name="AutoShape 12" descr="https://encrypted-tbn0.gstatic.com/images?q=tbn:ANd9GcQKwQqm3kFIf79y3MSNr8OOofV6_9979U1ToKcuDTQ-KS4lK0X7">
            <a:extLst>
              <a:ext uri="{FF2B5EF4-FFF2-40B4-BE49-F238E27FC236}">
                <a16:creationId xmlns:a16="http://schemas.microsoft.com/office/drawing/2014/main" id="{5650A3A9-DF05-4D49-B758-965F0AF0F2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63ECD-DC95-40BE-9DE3-3B95149C7A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5170" y="4764156"/>
            <a:ext cx="555824" cy="5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8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89015DBB1BCA4EB64CCA580BACE300" ma:contentTypeVersion="4" ma:contentTypeDescription="Create a new document." ma:contentTypeScope="" ma:versionID="e7618788fadbc9837a9bd133fbe45542">
  <xsd:schema xmlns:xsd="http://www.w3.org/2001/XMLSchema" xmlns:xs="http://www.w3.org/2001/XMLSchema" xmlns:p="http://schemas.microsoft.com/office/2006/metadata/properties" xmlns:ns2="6439b444-6fc4-4357-8959-94ebd72c7412" targetNamespace="http://schemas.microsoft.com/office/2006/metadata/properties" ma:root="true" ma:fieldsID="2e9a4d16dd3b56c61e75aecd2ec3eda6" ns2:_="">
    <xsd:import namespace="6439b444-6fc4-4357-8959-94ebd72c74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9b444-6fc4-4357-8959-94ebd72c74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C6B946-E59B-4EC9-9671-E587F10EB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9b444-6fc4-4357-8959-94ebd72c74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6439b444-6fc4-4357-8959-94ebd72c7412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2002</TotalTime>
  <Words>663</Words>
  <Application>Microsoft Office PowerPoint</Application>
  <PresentationFormat>Custom</PresentationFormat>
  <Paragraphs>141</Paragraphs>
  <Slides>19</Slides>
  <Notes>11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 Building Solutions for Teams and SPO with SharePoint Framework</vt:lpstr>
      <vt:lpstr> </vt:lpstr>
      <vt:lpstr>PowerPoint Presentation</vt:lpstr>
      <vt:lpstr> </vt:lpstr>
      <vt:lpstr>PowerPoint Presentation</vt:lpstr>
      <vt:lpstr> </vt:lpstr>
      <vt:lpstr> </vt:lpstr>
      <vt:lpstr>PowerPoint Presentation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Enjoy the Bootcamp</vt:lpstr>
      <vt:lpstr>Call to action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Anbu Mani</cp:lastModifiedBy>
  <cp:revision>63</cp:revision>
  <dcterms:created xsi:type="dcterms:W3CDTF">2017-07-18T18:43:36Z</dcterms:created>
  <dcterms:modified xsi:type="dcterms:W3CDTF">2019-10-11T15:06:01Z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0x0101002E89015DBB1BCA4EB64CCA580BACE300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itusGUID">
    <vt:lpwstr>cad89288-22c0-4c6b-a7c1-aaa92e1b0c12</vt:lpwstr>
  </property>
  <property fmtid="{D5CDD505-2E9C-101B-9397-08002B2CF9AE}" pid="21" name="HCLClassification">
    <vt:lpwstr>HCL_Cla5s_1nt3rnal</vt:lpwstr>
  </property>
  <property fmtid="{D5CDD505-2E9C-101B-9397-08002B2CF9AE}" pid="22" name="HCL_Cla5s_D6">
    <vt:lpwstr>False</vt:lpwstr>
  </property>
</Properties>
</file>